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sldIdLst>
    <p:sldId id="353" r:id="rId2"/>
    <p:sldId id="257" r:id="rId3"/>
    <p:sldId id="258" r:id="rId4"/>
    <p:sldId id="259" r:id="rId5"/>
    <p:sldId id="260" r:id="rId6"/>
    <p:sldId id="261" r:id="rId7"/>
    <p:sldId id="311" r:id="rId8"/>
    <p:sldId id="263" r:id="rId9"/>
    <p:sldId id="310" r:id="rId10"/>
    <p:sldId id="265" r:id="rId11"/>
    <p:sldId id="266" r:id="rId12"/>
    <p:sldId id="267" r:id="rId13"/>
    <p:sldId id="268" r:id="rId14"/>
    <p:sldId id="269" r:id="rId15"/>
    <p:sldId id="312" r:id="rId16"/>
    <p:sldId id="313" r:id="rId17"/>
    <p:sldId id="314" r:id="rId18"/>
    <p:sldId id="315" r:id="rId19"/>
    <p:sldId id="271" r:id="rId20"/>
    <p:sldId id="316"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346" r:id="rId34"/>
    <p:sldId id="347" r:id="rId35"/>
    <p:sldId id="348" r:id="rId36"/>
    <p:sldId id="349" r:id="rId37"/>
    <p:sldId id="284" r:id="rId38"/>
    <p:sldId id="352" r:id="rId39"/>
    <p:sldId id="317" r:id="rId40"/>
    <p:sldId id="320" r:id="rId41"/>
    <p:sldId id="319" r:id="rId42"/>
    <p:sldId id="350" r:id="rId43"/>
    <p:sldId id="322" r:id="rId44"/>
    <p:sldId id="323" r:id="rId45"/>
    <p:sldId id="343" r:id="rId46"/>
    <p:sldId id="344" r:id="rId47"/>
    <p:sldId id="328" r:id="rId48"/>
    <p:sldId id="292" r:id="rId49"/>
    <p:sldId id="293" r:id="rId50"/>
    <p:sldId id="294" r:id="rId51"/>
    <p:sldId id="295" r:id="rId52"/>
    <p:sldId id="296" r:id="rId53"/>
    <p:sldId id="297" r:id="rId54"/>
    <p:sldId id="330" r:id="rId55"/>
    <p:sldId id="331" r:id="rId56"/>
    <p:sldId id="324" r:id="rId57"/>
    <p:sldId id="298" r:id="rId58"/>
    <p:sldId id="299" r:id="rId59"/>
    <p:sldId id="327" r:id="rId60"/>
    <p:sldId id="354" r:id="rId61"/>
    <p:sldId id="326" r:id="rId62"/>
    <p:sldId id="329" r:id="rId63"/>
    <p:sldId id="332" r:id="rId64"/>
    <p:sldId id="333" r:id="rId65"/>
    <p:sldId id="334" r:id="rId66"/>
    <p:sldId id="335" r:id="rId67"/>
    <p:sldId id="336" r:id="rId68"/>
    <p:sldId id="337" r:id="rId69"/>
    <p:sldId id="338" r:id="rId70"/>
    <p:sldId id="339" r:id="rId71"/>
    <p:sldId id="340" r:id="rId72"/>
    <p:sldId id="341" r:id="rId73"/>
    <p:sldId id="342" r:id="rId74"/>
  </p:sldIdLst>
  <p:sldSz cx="24384000" cy="13716000"/>
  <p:notesSz cx="6858000" cy="9144000"/>
  <p:defaultTextStyle>
    <a:lvl1pPr defTabSz="825500">
      <a:defRPr sz="4500" b="1">
        <a:solidFill>
          <a:srgbClr val="3B99D4"/>
        </a:solidFill>
        <a:latin typeface="+mn-lt"/>
        <a:ea typeface="+mn-ea"/>
        <a:cs typeface="+mn-cs"/>
        <a:sym typeface="Segoe UI"/>
      </a:defRPr>
    </a:lvl1pPr>
    <a:lvl2pPr indent="228600" defTabSz="825500">
      <a:defRPr sz="4500" b="1">
        <a:solidFill>
          <a:srgbClr val="3B99D4"/>
        </a:solidFill>
        <a:latin typeface="+mn-lt"/>
        <a:ea typeface="+mn-ea"/>
        <a:cs typeface="+mn-cs"/>
        <a:sym typeface="Segoe UI"/>
      </a:defRPr>
    </a:lvl2pPr>
    <a:lvl3pPr indent="457200" defTabSz="825500">
      <a:defRPr sz="4500" b="1">
        <a:solidFill>
          <a:srgbClr val="3B99D4"/>
        </a:solidFill>
        <a:latin typeface="+mn-lt"/>
        <a:ea typeface="+mn-ea"/>
        <a:cs typeface="+mn-cs"/>
        <a:sym typeface="Segoe UI"/>
      </a:defRPr>
    </a:lvl3pPr>
    <a:lvl4pPr indent="685800" defTabSz="825500">
      <a:defRPr sz="4500" b="1">
        <a:solidFill>
          <a:srgbClr val="3B99D4"/>
        </a:solidFill>
        <a:latin typeface="+mn-lt"/>
        <a:ea typeface="+mn-ea"/>
        <a:cs typeface="+mn-cs"/>
        <a:sym typeface="Segoe UI"/>
      </a:defRPr>
    </a:lvl4pPr>
    <a:lvl5pPr indent="914400" defTabSz="825500">
      <a:defRPr sz="4500" b="1">
        <a:solidFill>
          <a:srgbClr val="3B99D4"/>
        </a:solidFill>
        <a:latin typeface="+mn-lt"/>
        <a:ea typeface="+mn-ea"/>
        <a:cs typeface="+mn-cs"/>
        <a:sym typeface="Segoe UI"/>
      </a:defRPr>
    </a:lvl5pPr>
    <a:lvl6pPr indent="1143000" defTabSz="825500">
      <a:defRPr sz="4500" b="1">
        <a:solidFill>
          <a:srgbClr val="3B99D4"/>
        </a:solidFill>
        <a:latin typeface="+mn-lt"/>
        <a:ea typeface="+mn-ea"/>
        <a:cs typeface="+mn-cs"/>
        <a:sym typeface="Segoe UI"/>
      </a:defRPr>
    </a:lvl6pPr>
    <a:lvl7pPr indent="1371600" defTabSz="825500">
      <a:defRPr sz="4500" b="1">
        <a:solidFill>
          <a:srgbClr val="3B99D4"/>
        </a:solidFill>
        <a:latin typeface="+mn-lt"/>
        <a:ea typeface="+mn-ea"/>
        <a:cs typeface="+mn-cs"/>
        <a:sym typeface="Segoe UI"/>
      </a:defRPr>
    </a:lvl7pPr>
    <a:lvl8pPr indent="1600200" defTabSz="825500">
      <a:defRPr sz="4500" b="1">
        <a:solidFill>
          <a:srgbClr val="3B99D4"/>
        </a:solidFill>
        <a:latin typeface="+mn-lt"/>
        <a:ea typeface="+mn-ea"/>
        <a:cs typeface="+mn-cs"/>
        <a:sym typeface="Segoe UI"/>
      </a:defRPr>
    </a:lvl8pPr>
    <a:lvl9pPr indent="1828800" defTabSz="825500">
      <a:defRPr sz="4500" b="1">
        <a:solidFill>
          <a:srgbClr val="3B99D4"/>
        </a:solidFill>
        <a:latin typeface="+mn-lt"/>
        <a:ea typeface="+mn-ea"/>
        <a:cs typeface="+mn-cs"/>
        <a:sym typeface="Segoe UI"/>
      </a:defRPr>
    </a:lvl9pPr>
  </p:defaultTextStyle>
  <p:extLst>
    <p:ext uri="{EFAFB233-063F-42B5-8137-9DF3F51BA10A}">
      <p15:sldGuideLst xmlns:p15="http://schemas.microsoft.com/office/powerpoint/2012/main" xmlns="">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022"/>
    <a:srgbClr val="F37250"/>
    <a:srgbClr val="00A650"/>
    <a:srgbClr val="00A6A9"/>
    <a:srgbClr val="004EA9"/>
    <a:srgbClr val="114EA9"/>
    <a:srgbClr val="225AA9"/>
    <a:srgbClr val="FCFDFF"/>
    <a:srgbClr val="9B9B9B"/>
    <a:srgbClr val="1123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B">
              <a:alpha val="30000"/>
            </a:srgbClr>
          </a:solidFill>
        </a:fill>
      </a:tcStyle>
    </a:band2H>
    <a:firstCol>
      <a:tcTxStyle b="on"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98482" autoAdjust="0"/>
  </p:normalViewPr>
  <p:slideViewPr>
    <p:cSldViewPr snapToGrid="0" snapToObjects="1">
      <p:cViewPr>
        <p:scale>
          <a:sx n="66" d="100"/>
          <a:sy n="66" d="100"/>
        </p:scale>
        <p:origin x="-3024" y="-1840"/>
      </p:cViewPr>
      <p:guideLst>
        <p:guide orient="horz" pos="8024"/>
        <p:guide orient="horz" pos="615"/>
        <p:guide orient="horz" pos="1739"/>
        <p:guide orient="horz" pos="2706"/>
        <p:guide orient="horz" pos="3716"/>
        <p:guide orient="horz" pos="4835"/>
        <p:guide orient="horz" pos="5895"/>
        <p:guide orient="horz" pos="6928"/>
        <p:guide pos="14702"/>
        <p:guide pos="596"/>
        <p:guide pos="1563"/>
        <p:guide pos="2584"/>
        <p:guide pos="3617"/>
        <p:guide pos="4615"/>
        <p:guide pos="5604"/>
        <p:guide pos="6616"/>
        <p:guide pos="7638"/>
        <p:guide pos="8648"/>
        <p:guide pos="9637"/>
        <p:guide pos="10670"/>
        <p:guide pos="11670"/>
        <p:guide pos="12678"/>
        <p:guide pos="1366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111454549"/>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463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0" name="Shape 610"/>
          <p:cNvSpPr>
            <a:spLocks noGrp="1"/>
          </p:cNvSpPr>
          <p:nvPr>
            <p:ph type="body" sz="quarter" idx="1"/>
          </p:nvPr>
        </p:nvSpPr>
        <p:spPr>
          <a:prstGeom prst="rect">
            <a:avLst/>
          </a:prstGeom>
        </p:spPr>
        <p:txBody>
          <a:bodyPr/>
          <a:lstStyle/>
          <a:p>
            <a:pPr lvl="0">
              <a:defRPr sz="1800"/>
            </a:pPr>
            <a:r>
              <a:rPr sz="2400" dirty="0"/>
              <a:t>You may not use the photo of Jessica; find your own quote author photos</a:t>
            </a:r>
            <a:r>
              <a:rPr sz="2400" dirty="0" smtClean="0"/>
              <a:t>.</a:t>
            </a:r>
            <a:endParaRPr lang="en-US" sz="2400" dirty="0" smtClean="0"/>
          </a:p>
          <a:p>
            <a:pPr marL="0" marR="0" lvl="0" indent="0" defTabSz="457200" eaLnBrk="1" fontAlgn="auto" latinLnBrk="0" hangingPunct="1">
              <a:lnSpc>
                <a:spcPct val="125000"/>
              </a:lnSpc>
              <a:spcBef>
                <a:spcPts val="0"/>
              </a:spcBef>
              <a:spcAft>
                <a:spcPts val="0"/>
              </a:spcAft>
              <a:buClrTx/>
              <a:buSzTx/>
              <a:buFontTx/>
              <a:buNone/>
              <a:tabLst/>
              <a:defRPr sz="1800"/>
            </a:pPr>
            <a:r>
              <a:rPr lang="en-US" sz="2400" b="1" baseline="0" dirty="0" smtClean="0"/>
              <a:t>Photo </a:t>
            </a:r>
            <a:r>
              <a:rPr lang="en-US" sz="2400" b="1" baseline="0" dirty="0" err="1" smtClean="0"/>
              <a:t>chang</a:t>
            </a:r>
            <a:r>
              <a:rPr lang="en-US" sz="2400" b="1" baseline="0" dirty="0" smtClean="0"/>
              <a:t>: PowerPoint doesn’t support drawing mask tools, so you need to send us your profile photo when you edit your slides. We will edit your photo for you! serena.zhang@xamarin.com</a:t>
            </a:r>
            <a:endParaRPr lang="en-US" sz="2400" baseline="0" dirty="0" smtClean="0"/>
          </a:p>
          <a:p>
            <a:pPr marL="0" marR="0" lvl="0" indent="0" defTabSz="457200" eaLnBrk="1" fontAlgn="auto" latinLnBrk="0" hangingPunct="1">
              <a:lnSpc>
                <a:spcPct val="125000"/>
              </a:lnSpc>
              <a:spcBef>
                <a:spcPts val="0"/>
              </a:spcBef>
              <a:spcAft>
                <a:spcPts val="0"/>
              </a:spcAft>
              <a:buClrTx/>
              <a:buSzTx/>
              <a:buFontTx/>
              <a:buNone/>
              <a:tabLst/>
              <a:defRPr sz="1800"/>
            </a:pPr>
            <a:endParaRPr lang="en-US" sz="2400" baseline="0" dirty="0" smtClean="0"/>
          </a:p>
          <a:p>
            <a:pPr lvl="0">
              <a:defRPr sz="1800"/>
            </a:pPr>
            <a:endParaRPr sz="2400" dirty="0"/>
          </a:p>
        </p:txBody>
      </p:sp>
    </p:spTree>
    <p:extLst>
      <p:ext uri="{BB962C8B-B14F-4D97-AF65-F5344CB8AC3E}">
        <p14:creationId xmlns:p14="http://schemas.microsoft.com/office/powerpoint/2010/main" val="184097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0" name="Shape 610"/>
          <p:cNvSpPr>
            <a:spLocks noGrp="1"/>
          </p:cNvSpPr>
          <p:nvPr>
            <p:ph type="body" sz="quarter" idx="1"/>
          </p:nvPr>
        </p:nvSpPr>
        <p:spPr>
          <a:prstGeom prst="rect">
            <a:avLst/>
          </a:prstGeom>
        </p:spPr>
        <p:txBody>
          <a:bodyPr/>
          <a:lstStyle/>
          <a:p>
            <a:pPr lvl="0">
              <a:defRPr sz="1800"/>
            </a:pPr>
            <a:r>
              <a:rPr sz="2400" dirty="0"/>
              <a:t>You may not use the photo of Jessica; find your own quote author photos</a:t>
            </a:r>
            <a:r>
              <a:rPr sz="2400" dirty="0" smtClean="0"/>
              <a:t>.</a:t>
            </a:r>
            <a:endParaRPr lang="en-US" sz="2400" dirty="0" smtClean="0"/>
          </a:p>
          <a:p>
            <a:pPr marL="0" marR="0" lvl="0" indent="0" defTabSz="457200" eaLnBrk="1" fontAlgn="auto" latinLnBrk="0" hangingPunct="1">
              <a:lnSpc>
                <a:spcPct val="125000"/>
              </a:lnSpc>
              <a:spcBef>
                <a:spcPts val="0"/>
              </a:spcBef>
              <a:spcAft>
                <a:spcPts val="0"/>
              </a:spcAft>
              <a:buClrTx/>
              <a:buSzTx/>
              <a:buFontTx/>
              <a:buNone/>
              <a:tabLst/>
              <a:defRPr sz="1800"/>
            </a:pPr>
            <a:r>
              <a:rPr lang="en-US" sz="2400" b="1" baseline="0" dirty="0" smtClean="0"/>
              <a:t>Photo </a:t>
            </a:r>
            <a:r>
              <a:rPr lang="en-US" sz="2400" b="1" baseline="0" dirty="0" err="1" smtClean="0"/>
              <a:t>chang</a:t>
            </a:r>
            <a:r>
              <a:rPr lang="en-US" sz="2400" b="1" baseline="0" dirty="0" smtClean="0"/>
              <a:t>: PowerPoint doesn’t support drawing mask tools, so you need to send us your profile photo when you edit your slides. We will edit your photo for you! serena.zhang@xamarin.com</a:t>
            </a:r>
            <a:endParaRPr lang="en-US" sz="2400" baseline="0" dirty="0" smtClean="0"/>
          </a:p>
          <a:p>
            <a:pPr marL="0" marR="0" lvl="0" indent="0" defTabSz="457200" eaLnBrk="1" fontAlgn="auto" latinLnBrk="0" hangingPunct="1">
              <a:lnSpc>
                <a:spcPct val="125000"/>
              </a:lnSpc>
              <a:spcBef>
                <a:spcPts val="0"/>
              </a:spcBef>
              <a:spcAft>
                <a:spcPts val="0"/>
              </a:spcAft>
              <a:buClrTx/>
              <a:buSzTx/>
              <a:buFontTx/>
              <a:buNone/>
              <a:tabLst/>
              <a:defRPr sz="1800"/>
            </a:pPr>
            <a:endParaRPr lang="en-US" sz="2400" baseline="0" dirty="0" smtClean="0"/>
          </a:p>
          <a:p>
            <a:pPr lvl="0">
              <a:defRPr sz="1800"/>
            </a:pPr>
            <a:endParaRPr sz="2400" dirty="0"/>
          </a:p>
        </p:txBody>
      </p:sp>
    </p:spTree>
    <p:extLst>
      <p:ext uri="{BB962C8B-B14F-4D97-AF65-F5344CB8AC3E}">
        <p14:creationId xmlns:p14="http://schemas.microsoft.com/office/powerpoint/2010/main" val="184097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0" name="Shape 610"/>
          <p:cNvSpPr>
            <a:spLocks noGrp="1"/>
          </p:cNvSpPr>
          <p:nvPr>
            <p:ph type="body" sz="quarter" idx="1"/>
          </p:nvPr>
        </p:nvSpPr>
        <p:spPr>
          <a:prstGeom prst="rect">
            <a:avLst/>
          </a:prstGeom>
        </p:spPr>
        <p:txBody>
          <a:bodyPr/>
          <a:lstStyle/>
          <a:p>
            <a:pPr lvl="0">
              <a:defRPr sz="1800"/>
            </a:pPr>
            <a:r>
              <a:rPr sz="2400" dirty="0"/>
              <a:t>You may not use the photo of Jessica; find your own quote author photos</a:t>
            </a:r>
            <a:r>
              <a:rPr sz="2400" dirty="0" smtClean="0"/>
              <a:t>.</a:t>
            </a:r>
            <a:endParaRPr lang="en-US" sz="2400" dirty="0" smtClean="0"/>
          </a:p>
          <a:p>
            <a:pPr marL="0" marR="0" lvl="0" indent="0" defTabSz="457200" eaLnBrk="1" fontAlgn="auto" latinLnBrk="0" hangingPunct="1">
              <a:lnSpc>
                <a:spcPct val="125000"/>
              </a:lnSpc>
              <a:spcBef>
                <a:spcPts val="0"/>
              </a:spcBef>
              <a:spcAft>
                <a:spcPts val="0"/>
              </a:spcAft>
              <a:buClrTx/>
              <a:buSzTx/>
              <a:buFontTx/>
              <a:buNone/>
              <a:tabLst/>
              <a:defRPr sz="1800"/>
            </a:pPr>
            <a:r>
              <a:rPr lang="en-US" sz="2400" b="1" baseline="0" dirty="0" smtClean="0"/>
              <a:t>Photo </a:t>
            </a:r>
            <a:r>
              <a:rPr lang="en-US" sz="2400" b="1" baseline="0" dirty="0" err="1" smtClean="0"/>
              <a:t>chang</a:t>
            </a:r>
            <a:r>
              <a:rPr lang="en-US" sz="2400" b="1" baseline="0" dirty="0" smtClean="0"/>
              <a:t>: PowerPoint doesn’t support drawing mask tools, so you need to send us your profile photo when you edit your slides. We will edit your photo for you! serena.zhang@xamarin.com</a:t>
            </a:r>
            <a:endParaRPr lang="en-US" sz="2400" baseline="0" dirty="0" smtClean="0"/>
          </a:p>
          <a:p>
            <a:pPr marL="0" marR="0" lvl="0" indent="0" defTabSz="457200" eaLnBrk="1" fontAlgn="auto" latinLnBrk="0" hangingPunct="1">
              <a:lnSpc>
                <a:spcPct val="125000"/>
              </a:lnSpc>
              <a:spcBef>
                <a:spcPts val="0"/>
              </a:spcBef>
              <a:spcAft>
                <a:spcPts val="0"/>
              </a:spcAft>
              <a:buClrTx/>
              <a:buSzTx/>
              <a:buFontTx/>
              <a:buNone/>
              <a:tabLst/>
              <a:defRPr sz="1800"/>
            </a:pPr>
            <a:endParaRPr lang="en-US" sz="2400" baseline="0" dirty="0" smtClean="0"/>
          </a:p>
          <a:p>
            <a:pPr lvl="0">
              <a:defRPr sz="1800"/>
            </a:pPr>
            <a:endParaRPr sz="2400" dirty="0"/>
          </a:p>
        </p:txBody>
      </p:sp>
    </p:spTree>
    <p:extLst>
      <p:ext uri="{BB962C8B-B14F-4D97-AF65-F5344CB8AC3E}">
        <p14:creationId xmlns:p14="http://schemas.microsoft.com/office/powerpoint/2010/main" val="1840979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1" name="Shape 541"/>
          <p:cNvSpPr>
            <a:spLocks noGrp="1"/>
          </p:cNvSpPr>
          <p:nvPr>
            <p:ph type="body" sz="quarter" idx="1"/>
          </p:nvPr>
        </p:nvSpPr>
        <p:spPr>
          <a:prstGeom prst="rect">
            <a:avLst/>
          </a:prstGeom>
        </p:spPr>
        <p:txBody>
          <a:bodyPr/>
          <a:lstStyle/>
          <a:p>
            <a:pPr lvl="0">
              <a:defRPr sz="1800"/>
            </a:pPr>
            <a:r>
              <a:rPr sz="2400"/>
              <a:t>This slide is your bread-and-butter.</a:t>
            </a:r>
          </a:p>
        </p:txBody>
      </p:sp>
    </p:spTree>
    <p:extLst>
      <p:ext uri="{BB962C8B-B14F-4D97-AF65-F5344CB8AC3E}">
        <p14:creationId xmlns:p14="http://schemas.microsoft.com/office/powerpoint/2010/main" val="3563406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1" name="Shape 541"/>
          <p:cNvSpPr>
            <a:spLocks noGrp="1"/>
          </p:cNvSpPr>
          <p:nvPr>
            <p:ph type="body" sz="quarter" idx="1"/>
          </p:nvPr>
        </p:nvSpPr>
        <p:spPr>
          <a:prstGeom prst="rect">
            <a:avLst/>
          </a:prstGeom>
        </p:spPr>
        <p:txBody>
          <a:bodyPr/>
          <a:lstStyle/>
          <a:p>
            <a:pPr lvl="0">
              <a:defRPr sz="1800"/>
            </a:pPr>
            <a:r>
              <a:rPr sz="2400"/>
              <a:t>This slide is your bread-and-butter.</a:t>
            </a:r>
          </a:p>
        </p:txBody>
      </p:sp>
    </p:spTree>
    <p:extLst>
      <p:ext uri="{BB962C8B-B14F-4D97-AF65-F5344CB8AC3E}">
        <p14:creationId xmlns:p14="http://schemas.microsoft.com/office/powerpoint/2010/main" val="3563406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1" name="Shape 541"/>
          <p:cNvSpPr>
            <a:spLocks noGrp="1"/>
          </p:cNvSpPr>
          <p:nvPr>
            <p:ph type="body" sz="quarter" idx="1"/>
          </p:nvPr>
        </p:nvSpPr>
        <p:spPr>
          <a:prstGeom prst="rect">
            <a:avLst/>
          </a:prstGeom>
        </p:spPr>
        <p:txBody>
          <a:bodyPr/>
          <a:lstStyle/>
          <a:p>
            <a:pPr lvl="0">
              <a:defRPr sz="1800"/>
            </a:pPr>
            <a:r>
              <a:rPr sz="2400"/>
              <a:t>This slide is your bread-and-butter.</a:t>
            </a:r>
          </a:p>
        </p:txBody>
      </p:sp>
    </p:spTree>
    <p:extLst>
      <p:ext uri="{BB962C8B-B14F-4D97-AF65-F5344CB8AC3E}">
        <p14:creationId xmlns:p14="http://schemas.microsoft.com/office/powerpoint/2010/main" val="3563406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3" name="Shape 533"/>
          <p:cNvSpPr>
            <a:spLocks noGrp="1"/>
          </p:cNvSpPr>
          <p:nvPr>
            <p:ph type="body" sz="quarter" idx="1"/>
          </p:nvPr>
        </p:nvSpPr>
        <p:spPr>
          <a:prstGeom prst="rect">
            <a:avLst/>
          </a:prstGeom>
        </p:spPr>
        <p:txBody>
          <a:bodyPr/>
          <a:lstStyle/>
          <a:p>
            <a:pPr lvl="0">
              <a:defRPr sz="1800"/>
            </a:pPr>
            <a:r>
              <a:rPr sz="2400" dirty="0" smtClean="0"/>
              <a:t>Images </a:t>
            </a:r>
            <a:r>
              <a:rPr sz="2400" dirty="0"/>
              <a:t>should all be the same size. </a:t>
            </a:r>
            <a:r>
              <a:rPr lang="en-US" sz="2400" dirty="0" smtClean="0"/>
              <a:t>Please make your</a:t>
            </a:r>
            <a:r>
              <a:rPr lang="en-US" sz="2400" baseline="0" dirty="0" smtClean="0"/>
              <a:t> photos are 280px by 210px and use the shape mask to change your to image. See instruction on Slide11.</a:t>
            </a:r>
            <a:endParaRPr sz="2400" dirty="0"/>
          </a:p>
        </p:txBody>
      </p:sp>
    </p:spTree>
    <p:extLst>
      <p:ext uri="{BB962C8B-B14F-4D97-AF65-F5344CB8AC3E}">
        <p14:creationId xmlns:p14="http://schemas.microsoft.com/office/powerpoint/2010/main" val="361244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080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8" name="Shape 228"/>
          <p:cNvSpPr>
            <a:spLocks noGrp="1"/>
          </p:cNvSpPr>
          <p:nvPr>
            <p:ph type="body" sz="quarter" idx="1"/>
          </p:nvPr>
        </p:nvSpPr>
        <p:spPr>
          <a:prstGeom prst="rect">
            <a:avLst/>
          </a:prstGeom>
        </p:spPr>
        <p:txBody>
          <a:bodyPr/>
          <a:lstStyle/>
          <a:p>
            <a:pPr lvl="0">
              <a:defRPr sz="1800"/>
            </a:pPr>
            <a:r>
              <a:rPr sz="2400"/>
              <a:t>Here, two semitransparent boxes create a fade effect to deemphasize some line, while a bright box is used to add emphasis to a few lines. This is a better approach than using line numbers.</a:t>
            </a:r>
          </a:p>
        </p:txBody>
      </p:sp>
    </p:spTree>
    <p:extLst>
      <p:ext uri="{BB962C8B-B14F-4D97-AF65-F5344CB8AC3E}">
        <p14:creationId xmlns:p14="http://schemas.microsoft.com/office/powerpoint/2010/main" val="2278312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43" name="Shape 243"/>
          <p:cNvSpPr>
            <a:spLocks noGrp="1"/>
          </p:cNvSpPr>
          <p:nvPr>
            <p:ph type="body" sz="quarter" idx="1"/>
          </p:nvPr>
        </p:nvSpPr>
        <p:spPr>
          <a:prstGeom prst="rect">
            <a:avLst/>
          </a:prstGeom>
        </p:spPr>
        <p:txBody>
          <a:bodyPr/>
          <a:lstStyle/>
          <a:p>
            <a:pPr lvl="0">
              <a:defRPr sz="1800"/>
            </a:pPr>
            <a:r>
              <a:rPr sz="2400"/>
              <a:t>Here are some frames for you to use.</a:t>
            </a:r>
          </a:p>
        </p:txBody>
      </p:sp>
    </p:spTree>
    <p:extLst>
      <p:ext uri="{BB962C8B-B14F-4D97-AF65-F5344CB8AC3E}">
        <p14:creationId xmlns:p14="http://schemas.microsoft.com/office/powerpoint/2010/main" val="26794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43" name="Shape 243"/>
          <p:cNvSpPr>
            <a:spLocks noGrp="1"/>
          </p:cNvSpPr>
          <p:nvPr>
            <p:ph type="body" sz="quarter" idx="1"/>
          </p:nvPr>
        </p:nvSpPr>
        <p:spPr>
          <a:prstGeom prst="rect">
            <a:avLst/>
          </a:prstGeom>
        </p:spPr>
        <p:txBody>
          <a:bodyPr/>
          <a:lstStyle/>
          <a:p>
            <a:pPr lvl="0">
              <a:defRPr sz="1800"/>
            </a:pPr>
            <a:r>
              <a:rPr sz="2400"/>
              <a:t>Here are some frames for you to use.</a:t>
            </a:r>
          </a:p>
        </p:txBody>
      </p:sp>
    </p:spTree>
    <p:extLst>
      <p:ext uri="{BB962C8B-B14F-4D97-AF65-F5344CB8AC3E}">
        <p14:creationId xmlns:p14="http://schemas.microsoft.com/office/powerpoint/2010/main" val="26794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43" name="Shape 243"/>
          <p:cNvSpPr>
            <a:spLocks noGrp="1"/>
          </p:cNvSpPr>
          <p:nvPr>
            <p:ph type="body" sz="quarter" idx="1"/>
          </p:nvPr>
        </p:nvSpPr>
        <p:spPr>
          <a:prstGeom prst="rect">
            <a:avLst/>
          </a:prstGeom>
        </p:spPr>
        <p:txBody>
          <a:bodyPr/>
          <a:lstStyle/>
          <a:p>
            <a:pPr lvl="0">
              <a:defRPr sz="1800"/>
            </a:pPr>
            <a:r>
              <a:rPr sz="2400"/>
              <a:t>Here are some frames for you to use.</a:t>
            </a:r>
          </a:p>
        </p:txBody>
      </p:sp>
    </p:spTree>
    <p:extLst>
      <p:ext uri="{BB962C8B-B14F-4D97-AF65-F5344CB8AC3E}">
        <p14:creationId xmlns:p14="http://schemas.microsoft.com/office/powerpoint/2010/main" val="26794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43" name="Shape 243"/>
          <p:cNvSpPr>
            <a:spLocks noGrp="1"/>
          </p:cNvSpPr>
          <p:nvPr>
            <p:ph type="body" sz="quarter" idx="1"/>
          </p:nvPr>
        </p:nvSpPr>
        <p:spPr>
          <a:prstGeom prst="rect">
            <a:avLst/>
          </a:prstGeom>
        </p:spPr>
        <p:txBody>
          <a:bodyPr/>
          <a:lstStyle/>
          <a:p>
            <a:pPr lvl="0">
              <a:defRPr sz="1800"/>
            </a:pPr>
            <a:r>
              <a:rPr sz="2400"/>
              <a:t>Here are some frames for you to use.</a:t>
            </a:r>
          </a:p>
        </p:txBody>
      </p:sp>
    </p:spTree>
    <p:extLst>
      <p:ext uri="{BB962C8B-B14F-4D97-AF65-F5344CB8AC3E}">
        <p14:creationId xmlns:p14="http://schemas.microsoft.com/office/powerpoint/2010/main" val="267945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0" name="Shape 610"/>
          <p:cNvSpPr>
            <a:spLocks noGrp="1"/>
          </p:cNvSpPr>
          <p:nvPr>
            <p:ph type="body" sz="quarter" idx="1"/>
          </p:nvPr>
        </p:nvSpPr>
        <p:spPr>
          <a:prstGeom prst="rect">
            <a:avLst/>
          </a:prstGeom>
        </p:spPr>
        <p:txBody>
          <a:bodyPr/>
          <a:lstStyle/>
          <a:p>
            <a:pPr lvl="0">
              <a:defRPr sz="1800"/>
            </a:pPr>
            <a:r>
              <a:rPr sz="2400" dirty="0"/>
              <a:t>You may not use the photo of Jessica; find your own quote author photos</a:t>
            </a:r>
            <a:r>
              <a:rPr sz="2400" dirty="0" smtClean="0"/>
              <a:t>.</a:t>
            </a:r>
            <a:endParaRPr lang="en-US" sz="2400" dirty="0" smtClean="0"/>
          </a:p>
          <a:p>
            <a:pPr marL="0" marR="0" lvl="0" indent="0" defTabSz="457200" eaLnBrk="1" fontAlgn="auto" latinLnBrk="0" hangingPunct="1">
              <a:lnSpc>
                <a:spcPct val="125000"/>
              </a:lnSpc>
              <a:spcBef>
                <a:spcPts val="0"/>
              </a:spcBef>
              <a:spcAft>
                <a:spcPts val="0"/>
              </a:spcAft>
              <a:buClrTx/>
              <a:buSzTx/>
              <a:buFontTx/>
              <a:buNone/>
              <a:tabLst/>
              <a:defRPr sz="1800"/>
            </a:pPr>
            <a:r>
              <a:rPr lang="en-US" sz="2400" b="1" baseline="0" dirty="0" smtClean="0"/>
              <a:t>Photo </a:t>
            </a:r>
            <a:r>
              <a:rPr lang="en-US" sz="2400" b="1" baseline="0" dirty="0" err="1" smtClean="0"/>
              <a:t>chang</a:t>
            </a:r>
            <a:r>
              <a:rPr lang="en-US" sz="2400" b="1" baseline="0" dirty="0" smtClean="0"/>
              <a:t>: PowerPoint doesn’t support drawing mask tools, so you need to send us your profile photo when you edit your slides. We will edit your photo for you! serena.zhang@xamarin.com</a:t>
            </a:r>
            <a:endParaRPr lang="en-US" sz="2400" baseline="0" dirty="0" smtClean="0"/>
          </a:p>
          <a:p>
            <a:pPr marL="0" marR="0" lvl="0" indent="0" defTabSz="457200" eaLnBrk="1" fontAlgn="auto" latinLnBrk="0" hangingPunct="1">
              <a:lnSpc>
                <a:spcPct val="125000"/>
              </a:lnSpc>
              <a:spcBef>
                <a:spcPts val="0"/>
              </a:spcBef>
              <a:spcAft>
                <a:spcPts val="0"/>
              </a:spcAft>
              <a:buClrTx/>
              <a:buSzTx/>
              <a:buFontTx/>
              <a:buNone/>
              <a:tabLst/>
              <a:defRPr sz="1800"/>
            </a:pPr>
            <a:endParaRPr lang="en-US" sz="2400" baseline="0" dirty="0" smtClean="0"/>
          </a:p>
          <a:p>
            <a:pPr lvl="0">
              <a:defRPr sz="1800"/>
            </a:pPr>
            <a:endParaRPr sz="2400" dirty="0"/>
          </a:p>
        </p:txBody>
      </p:sp>
    </p:spTree>
    <p:extLst>
      <p:ext uri="{BB962C8B-B14F-4D97-AF65-F5344CB8AC3E}">
        <p14:creationId xmlns:p14="http://schemas.microsoft.com/office/powerpoint/2010/main" val="1840979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0" name="Shape 610"/>
          <p:cNvSpPr>
            <a:spLocks noGrp="1"/>
          </p:cNvSpPr>
          <p:nvPr>
            <p:ph type="body" sz="quarter" idx="1"/>
          </p:nvPr>
        </p:nvSpPr>
        <p:spPr>
          <a:prstGeom prst="rect">
            <a:avLst/>
          </a:prstGeom>
        </p:spPr>
        <p:txBody>
          <a:bodyPr/>
          <a:lstStyle/>
          <a:p>
            <a:pPr lvl="0">
              <a:defRPr sz="1800"/>
            </a:pPr>
            <a:r>
              <a:rPr sz="2400" dirty="0"/>
              <a:t>You may not use the photo of Jessica; find your own quote author photos</a:t>
            </a:r>
            <a:r>
              <a:rPr sz="2400" dirty="0" smtClean="0"/>
              <a:t>.</a:t>
            </a:r>
            <a:endParaRPr lang="en-US" sz="2400" dirty="0" smtClean="0"/>
          </a:p>
          <a:p>
            <a:pPr marL="0" marR="0" lvl="0" indent="0" defTabSz="457200" eaLnBrk="1" fontAlgn="auto" latinLnBrk="0" hangingPunct="1">
              <a:lnSpc>
                <a:spcPct val="125000"/>
              </a:lnSpc>
              <a:spcBef>
                <a:spcPts val="0"/>
              </a:spcBef>
              <a:spcAft>
                <a:spcPts val="0"/>
              </a:spcAft>
              <a:buClrTx/>
              <a:buSzTx/>
              <a:buFontTx/>
              <a:buNone/>
              <a:tabLst/>
              <a:defRPr sz="1800"/>
            </a:pPr>
            <a:r>
              <a:rPr lang="en-US" sz="2400" b="1" baseline="0" dirty="0" smtClean="0"/>
              <a:t>Photo </a:t>
            </a:r>
            <a:r>
              <a:rPr lang="en-US" sz="2400" b="1" baseline="0" dirty="0" err="1" smtClean="0"/>
              <a:t>chang</a:t>
            </a:r>
            <a:r>
              <a:rPr lang="en-US" sz="2400" b="1" baseline="0" dirty="0" smtClean="0"/>
              <a:t>: PowerPoint doesn’t support drawing mask tools, so you need to send us your profile photo when you edit your slides. We will edit your photo for you! serena.zhang@xamarin.com</a:t>
            </a:r>
            <a:endParaRPr lang="en-US" sz="2400" baseline="0" dirty="0" smtClean="0"/>
          </a:p>
          <a:p>
            <a:pPr marL="0" marR="0" lvl="0" indent="0" defTabSz="457200" eaLnBrk="1" fontAlgn="auto" latinLnBrk="0" hangingPunct="1">
              <a:lnSpc>
                <a:spcPct val="125000"/>
              </a:lnSpc>
              <a:spcBef>
                <a:spcPts val="0"/>
              </a:spcBef>
              <a:spcAft>
                <a:spcPts val="0"/>
              </a:spcAft>
              <a:buClrTx/>
              <a:buSzTx/>
              <a:buFontTx/>
              <a:buNone/>
              <a:tabLst/>
              <a:defRPr sz="1800"/>
            </a:pPr>
            <a:endParaRPr lang="en-US" sz="2400" baseline="0" dirty="0" smtClean="0"/>
          </a:p>
          <a:p>
            <a:pPr lvl="0">
              <a:defRPr sz="1800"/>
            </a:pPr>
            <a:endParaRPr sz="2400" dirty="0"/>
          </a:p>
        </p:txBody>
      </p:sp>
    </p:spTree>
    <p:extLst>
      <p:ext uri="{BB962C8B-B14F-4D97-AF65-F5344CB8AC3E}">
        <p14:creationId xmlns:p14="http://schemas.microsoft.com/office/powerpoint/2010/main" val="184097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 name="Shape 6"/>
          <p:cNvSpPr>
            <a:spLocks noGrp="1"/>
          </p:cNvSpPr>
          <p:nvPr>
            <p:ph type="title"/>
          </p:nvPr>
        </p:nvSpPr>
        <p:spPr>
          <a:xfrm>
            <a:off x="11244196" y="3142084"/>
            <a:ext cx="12208637" cy="6339632"/>
          </a:xfrm>
          <a:prstGeom prst="rect">
            <a:avLst/>
          </a:prstGeom>
        </p:spPr>
        <p:txBody>
          <a:bodyPr/>
          <a:lstStyle>
            <a:lvl1pPr algn="r">
              <a:lnSpc>
                <a:spcPct val="120000"/>
              </a:lnSpc>
              <a:defRPr sz="10800">
                <a:latin typeface="+mn-lt"/>
                <a:ea typeface="+mn-ea"/>
                <a:cs typeface="+mn-cs"/>
                <a:sym typeface="Segoe UI"/>
              </a:defRPr>
            </a:lvl1pPr>
          </a:lstStyle>
          <a:p>
            <a:pPr lvl="0">
              <a:defRPr sz="1800">
                <a:solidFill>
                  <a:srgbClr val="000000"/>
                </a:solidFill>
              </a:defRPr>
            </a:pPr>
            <a:r>
              <a:rPr sz="10800">
                <a:solidFill>
                  <a:srgbClr val="FFFFFF"/>
                </a:solidFill>
              </a:rPr>
              <a:t>Title Text</a:t>
            </a:r>
          </a:p>
        </p:txBody>
      </p:sp>
      <p:pic>
        <p:nvPicPr>
          <p:cNvPr id="7" name="logo-for-Photo-BKGD.png"/>
          <p:cNvPicPr/>
          <p:nvPr/>
        </p:nvPicPr>
        <p:blipFill>
          <a:blip r:embed="rId3">
            <a:extLst/>
          </a:blip>
          <a:stretch>
            <a:fillRect/>
          </a:stretch>
        </p:blipFill>
        <p:spPr>
          <a:xfrm>
            <a:off x="17884775" y="889000"/>
            <a:ext cx="5524500" cy="508000"/>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urple ">
    <p:bg>
      <p:bgPr>
        <a:solidFill>
          <a:srgbClr val="B756C5"/>
        </a:solidFill>
        <a:effectLst/>
      </p:bgPr>
    </p:bg>
    <p:spTree>
      <p:nvGrpSpPr>
        <p:cNvPr id="1" name=""/>
        <p:cNvGrpSpPr/>
        <p:nvPr/>
      </p:nvGrpSpPr>
      <p:grpSpPr>
        <a:xfrm>
          <a:off x="0" y="0"/>
          <a:ext cx="0" cy="0"/>
          <a:chOff x="0" y="0"/>
          <a:chExt cx="0" cy="0"/>
        </a:xfrm>
      </p:grpSpPr>
      <p:sp>
        <p:nvSpPr>
          <p:cNvPr id="40" name="Shape 40"/>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41" name="Shape 41"/>
          <p:cNvSpPr>
            <a:spLocks noGrp="1"/>
          </p:cNvSpPr>
          <p:nvPr>
            <p:ph type="body" idx="1"/>
          </p:nvPr>
        </p:nvSpPr>
        <p:spPr>
          <a:xfrm>
            <a:off x="876300" y="40894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Quote slide light blu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680873"/>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slide light blu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0" name="Shape 50"/>
          <p:cNvSpPr>
            <a:spLocks noGrp="1"/>
          </p:cNvSpPr>
          <p:nvPr>
            <p:ph type="title"/>
          </p:nvPr>
        </p:nvSpPr>
        <p:spPr>
          <a:xfrm>
            <a:off x="882650" y="3987800"/>
            <a:ext cx="14808101" cy="5067300"/>
          </a:xfrm>
          <a:prstGeom prst="rect">
            <a:avLst/>
          </a:prstGeom>
        </p:spPr>
        <p:txBody>
          <a:bodyPr/>
          <a:lstStyle>
            <a:lvl1pPr>
              <a:spcBef>
                <a:spcPts val="3500"/>
              </a:spcBef>
              <a:defRPr sz="6200">
                <a:latin typeface="Segoe UI Light"/>
                <a:ea typeface="Segoe UI Light"/>
                <a:cs typeface="Segoe UI Light"/>
                <a:sym typeface="Segoe UI Light"/>
              </a:defRPr>
            </a:lvl1pPr>
          </a:lstStyle>
          <a:p>
            <a:pPr lvl="0">
              <a:defRPr sz="1800">
                <a:solidFill>
                  <a:srgbClr val="000000"/>
                </a:solidFill>
              </a:defRPr>
            </a:pPr>
            <a:r>
              <a:rPr sz="6200">
                <a:solidFill>
                  <a:srgbClr val="FFFFFF"/>
                </a:solidFill>
              </a:rPr>
              <a:t>Title Text</a:t>
            </a:r>
          </a:p>
        </p:txBody>
      </p:sp>
      <p:pic>
        <p:nvPicPr>
          <p:cNvPr id="4" name="Picture 3"/>
          <p:cNvPicPr>
            <a:picLocks noChangeAspect="1"/>
          </p:cNvPicPr>
          <p:nvPr userDrawn="1"/>
        </p:nvPicPr>
        <p:blipFill>
          <a:blip r:embed="rId3"/>
          <a:stretch>
            <a:fillRect/>
          </a:stretch>
        </p:blipFill>
        <p:spPr>
          <a:xfrm>
            <a:off x="20168914" y="12138511"/>
            <a:ext cx="3170511" cy="723099"/>
          </a:xfrm>
          <a:prstGeom prst="rect">
            <a:avLst/>
          </a:prstGeom>
        </p:spPr>
      </p:pic>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slide Purple">
    <p:bg>
      <p:bgPr>
        <a:solidFill>
          <a:srgbClr val="B756C5"/>
        </a:solidFill>
        <a:effectLst/>
      </p:bgPr>
    </p:bg>
    <p:spTree>
      <p:nvGrpSpPr>
        <p:cNvPr id="1" name=""/>
        <p:cNvGrpSpPr/>
        <p:nvPr/>
      </p:nvGrpSpPr>
      <p:grpSpPr>
        <a:xfrm>
          <a:off x="0" y="0"/>
          <a:ext cx="0" cy="0"/>
          <a:chOff x="0" y="0"/>
          <a:chExt cx="0" cy="0"/>
        </a:xfrm>
      </p:grpSpPr>
      <p:sp>
        <p:nvSpPr>
          <p:cNvPr id="52" name="Shape 52"/>
          <p:cNvSpPr>
            <a:spLocks noGrp="1"/>
          </p:cNvSpPr>
          <p:nvPr>
            <p:ph type="title"/>
          </p:nvPr>
        </p:nvSpPr>
        <p:spPr>
          <a:xfrm>
            <a:off x="844550" y="3962400"/>
            <a:ext cx="14808101" cy="5067300"/>
          </a:xfrm>
          <a:prstGeom prst="rect">
            <a:avLst/>
          </a:prstGeom>
        </p:spPr>
        <p:txBody>
          <a:bodyPr anchor="t"/>
          <a:lstStyle>
            <a:lvl1pPr>
              <a:spcBef>
                <a:spcPts val="3500"/>
              </a:spcBef>
              <a:defRPr sz="6200">
                <a:latin typeface="Segoe UI Light"/>
                <a:ea typeface="Segoe UI Light"/>
                <a:cs typeface="Segoe UI Light"/>
                <a:sym typeface="Segoe UI Light"/>
              </a:defRPr>
            </a:lvl1pPr>
          </a:lstStyle>
          <a:p>
            <a:pPr lvl="0">
              <a:defRPr sz="1800">
                <a:solidFill>
                  <a:srgbClr val="000000"/>
                </a:solidFill>
              </a:defRPr>
            </a:pPr>
            <a:r>
              <a:rPr sz="6200">
                <a:solidFill>
                  <a:srgbClr val="FFFFFF"/>
                </a:solidFill>
              </a:rPr>
              <a:t>Title Text</a:t>
            </a:r>
          </a:p>
        </p:txBody>
      </p:sp>
      <p:pic>
        <p:nvPicPr>
          <p:cNvPr id="3" name="Picture 2"/>
          <p:cNvPicPr>
            <a:picLocks noChangeAspect="1"/>
          </p:cNvPicPr>
          <p:nvPr userDrawn="1"/>
        </p:nvPicPr>
        <p:blipFill>
          <a:blip r:embed="rId2"/>
          <a:stretch>
            <a:fillRect/>
          </a:stretch>
        </p:blipFill>
        <p:spPr>
          <a:xfrm>
            <a:off x="20168914" y="12138511"/>
            <a:ext cx="3170511" cy="723099"/>
          </a:xfrm>
          <a:prstGeom prst="rect">
            <a:avLst/>
          </a:prstGeom>
        </p:spPr>
      </p:pic>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Guidelines (Light)">
    <p:bg>
      <p:bgPr>
        <a:solidFill>
          <a:srgbClr val="FFFFFF"/>
        </a:solidFill>
        <a:effectLst/>
      </p:bgPr>
    </p:bg>
    <p:spTree>
      <p:nvGrpSpPr>
        <p:cNvPr id="1" name=""/>
        <p:cNvGrpSpPr/>
        <p:nvPr/>
      </p:nvGrpSpPr>
      <p:grpSpPr>
        <a:xfrm>
          <a:off x="0" y="0"/>
          <a:ext cx="0" cy="0"/>
          <a:chOff x="0" y="0"/>
          <a:chExt cx="0" cy="0"/>
        </a:xfrm>
      </p:grpSpPr>
      <p:sp>
        <p:nvSpPr>
          <p:cNvPr id="56" name="Shape 56"/>
          <p:cNvSpPr>
            <a:spLocks noGrp="1"/>
          </p:cNvSpPr>
          <p:nvPr>
            <p:ph type="title"/>
          </p:nvPr>
        </p:nvSpPr>
        <p:spPr>
          <a:xfrm>
            <a:off x="1333500" y="101600"/>
            <a:ext cx="21005800" cy="2286000"/>
          </a:xfrm>
          <a:prstGeom prst="rect">
            <a:avLst/>
          </a:prstGeom>
        </p:spPr>
        <p:txBody>
          <a:bodyPr/>
          <a:lstStyle>
            <a:lvl1pPr>
              <a:defRPr sz="8000">
                <a:solidFill>
                  <a:srgbClr val="3B99D4"/>
                </a:solidFill>
                <a:latin typeface="+mn-lt"/>
                <a:ea typeface="+mn-ea"/>
                <a:cs typeface="+mn-cs"/>
                <a:sym typeface="Segoe UI"/>
              </a:defRPr>
            </a:lvl1pPr>
          </a:lstStyle>
          <a:p>
            <a:pPr lvl="0">
              <a:defRPr sz="1800">
                <a:solidFill>
                  <a:srgbClr val="000000"/>
                </a:solidFill>
              </a:defRPr>
            </a:pPr>
            <a:r>
              <a:rPr sz="8000">
                <a:solidFill>
                  <a:srgbClr val="3B99D4"/>
                </a:solidFill>
              </a:rPr>
              <a:t>Title Text</a:t>
            </a:r>
          </a:p>
        </p:txBody>
      </p:sp>
      <p:sp>
        <p:nvSpPr>
          <p:cNvPr id="57" name="Shape 57"/>
          <p:cNvSpPr/>
          <p:nvPr/>
        </p:nvSpPr>
        <p:spPr>
          <a:xfrm>
            <a:off x="7526765" y="12852399"/>
            <a:ext cx="8619270"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0">
                <a:solidFill>
                  <a:srgbClr val="720C04"/>
                </a:solidFill>
                <a:latin typeface="+mj-lt"/>
                <a:ea typeface="+mj-ea"/>
                <a:cs typeface="+mj-cs"/>
                <a:sym typeface="SegoeUI-Semilight"/>
              </a:defRPr>
            </a:lvl1pPr>
          </a:lstStyle>
          <a:p>
            <a:pPr lvl="0">
              <a:defRPr sz="1800">
                <a:solidFill>
                  <a:srgbClr val="000000"/>
                </a:solidFill>
              </a:defRPr>
            </a:pPr>
            <a:r>
              <a:rPr sz="4500">
                <a:solidFill>
                  <a:srgbClr val="720C04"/>
                </a:solidFill>
              </a:rPr>
              <a:t>GUIDELINES  – DO NOT USE SLIDE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Guidelines (Dark)">
    <p:bg>
      <p:bgPr>
        <a:solidFill>
          <a:srgbClr val="15314D"/>
        </a:solidFill>
        <a:effectLst/>
      </p:bgPr>
    </p:bg>
    <p:spTree>
      <p:nvGrpSpPr>
        <p:cNvPr id="1" name=""/>
        <p:cNvGrpSpPr/>
        <p:nvPr/>
      </p:nvGrpSpPr>
      <p:grpSpPr>
        <a:xfrm>
          <a:off x="0" y="0"/>
          <a:ext cx="0" cy="0"/>
          <a:chOff x="0" y="0"/>
          <a:chExt cx="0" cy="0"/>
        </a:xfrm>
      </p:grpSpPr>
      <p:sp>
        <p:nvSpPr>
          <p:cNvPr id="59" name="Shape 59"/>
          <p:cNvSpPr>
            <a:spLocks noGrp="1"/>
          </p:cNvSpPr>
          <p:nvPr>
            <p:ph type="title"/>
          </p:nvPr>
        </p:nvSpPr>
        <p:spPr>
          <a:xfrm>
            <a:off x="1333500" y="1016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60" name="Shape 60"/>
          <p:cNvSpPr/>
          <p:nvPr/>
        </p:nvSpPr>
        <p:spPr>
          <a:xfrm>
            <a:off x="7526765" y="12852399"/>
            <a:ext cx="8619270"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0">
                <a:solidFill>
                  <a:srgbClr val="D45954"/>
                </a:solidFill>
                <a:latin typeface="+mj-lt"/>
                <a:ea typeface="+mj-ea"/>
                <a:cs typeface="+mj-cs"/>
                <a:sym typeface="SegoeUI-Semilight"/>
              </a:defRPr>
            </a:lvl1pPr>
          </a:lstStyle>
          <a:p>
            <a:pPr lvl="0">
              <a:defRPr sz="1800">
                <a:solidFill>
                  <a:srgbClr val="000000"/>
                </a:solidFill>
              </a:defRPr>
            </a:pPr>
            <a:r>
              <a:rPr sz="4500">
                <a:solidFill>
                  <a:srgbClr val="D45954"/>
                </a:solidFill>
              </a:rPr>
              <a:t>GUIDELINES  – DO NOT USE SLIDE</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loud BKGD copy">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9" name="logo-for-Photo-BKGD.png"/>
          <p:cNvPicPr/>
          <p:nvPr/>
        </p:nvPicPr>
        <p:blipFill>
          <a:blip r:embed="rId3">
            <a:extLst/>
          </a:blip>
          <a:stretch>
            <a:fillRect/>
          </a:stretch>
        </p:blipFill>
        <p:spPr>
          <a:xfrm>
            <a:off x="17900650" y="12293600"/>
            <a:ext cx="5524500" cy="508000"/>
          </a:xfrm>
          <a:prstGeom prst="rect">
            <a:avLst/>
          </a:prstGeom>
          <a:ln w="12700">
            <a:miter lim="400000"/>
          </a:ln>
        </p:spPr>
      </p:pic>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Bullets dark blue ">
    <p:bg>
      <p:bgPr>
        <a:solidFill>
          <a:srgbClr val="15304E"/>
        </a:solidFill>
        <a:effectLst/>
      </p:bgPr>
    </p:bg>
    <p:spTree>
      <p:nvGrpSpPr>
        <p:cNvPr id="1" name=""/>
        <p:cNvGrpSpPr/>
        <p:nvPr/>
      </p:nvGrpSpPr>
      <p:grpSpPr>
        <a:xfrm>
          <a:off x="0" y="0"/>
          <a:ext cx="0" cy="0"/>
          <a:chOff x="0" y="0"/>
          <a:chExt cx="0" cy="0"/>
        </a:xfrm>
      </p:grpSpPr>
      <p:sp>
        <p:nvSpPr>
          <p:cNvPr id="21" name="Shape 21"/>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22" name="Shape 22"/>
          <p:cNvSpPr>
            <a:spLocks noGrp="1"/>
          </p:cNvSpPr>
          <p:nvPr>
            <p:ph type="body" idx="1"/>
          </p:nvPr>
        </p:nvSpPr>
        <p:spPr>
          <a:xfrm>
            <a:off x="876300" y="40132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pic>
        <p:nvPicPr>
          <p:cNvPr id="23" name="logo-for-Photo-BKGD.png"/>
          <p:cNvPicPr/>
          <p:nvPr/>
        </p:nvPicPr>
        <p:blipFill>
          <a:blip r:embed="rId2">
            <a:extLst/>
          </a:blip>
          <a:stretch>
            <a:fillRect/>
          </a:stretch>
        </p:blipFill>
        <p:spPr>
          <a:xfrm>
            <a:off x="17900650" y="12293600"/>
            <a:ext cx="5524500" cy="508000"/>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dark blue  text on right">
    <p:bg>
      <p:bgPr>
        <a:solidFill>
          <a:srgbClr val="15304E"/>
        </a:solidFill>
        <a:effectLst/>
      </p:bgPr>
    </p:bg>
    <p:spTree>
      <p:nvGrpSpPr>
        <p:cNvPr id="1" name=""/>
        <p:cNvGrpSpPr/>
        <p:nvPr/>
      </p:nvGrpSpPr>
      <p:grpSpPr>
        <a:xfrm>
          <a:off x="0" y="0"/>
          <a:ext cx="0" cy="0"/>
          <a:chOff x="0" y="0"/>
          <a:chExt cx="0" cy="0"/>
        </a:xfrm>
      </p:grpSpPr>
      <p:sp>
        <p:nvSpPr>
          <p:cNvPr id="25" name="Shape 25"/>
          <p:cNvSpPr>
            <a:spLocks noGrp="1"/>
          </p:cNvSpPr>
          <p:nvPr>
            <p:ph type="title"/>
          </p:nvPr>
        </p:nvSpPr>
        <p:spPr>
          <a:xfrm>
            <a:off x="121539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26" name="Shape 26"/>
          <p:cNvSpPr>
            <a:spLocks noGrp="1"/>
          </p:cNvSpPr>
          <p:nvPr>
            <p:ph type="body" idx="1"/>
          </p:nvPr>
        </p:nvSpPr>
        <p:spPr>
          <a:xfrm>
            <a:off x="12128500" y="4013200"/>
            <a:ext cx="10791925" cy="6397625"/>
          </a:xfrm>
          <a:prstGeom prst="rect">
            <a:avLst/>
          </a:prstGeom>
        </p:spPr>
        <p:txBody>
          <a:bodyPr/>
          <a:lstStyle>
            <a:lvl1pPr marL="381000" indent="-368300">
              <a:buSzPct val="33000"/>
              <a:buChar char="■"/>
              <a:defRPr sz="4000"/>
            </a:lvl1pPr>
            <a:lvl2pPr marL="1050192" indent="-415192">
              <a:spcBef>
                <a:spcPts val="2700"/>
              </a:spcBef>
              <a:buSzPct val="100000"/>
              <a:buChar char="-"/>
              <a:defRPr sz="4000"/>
            </a:lvl2pPr>
            <a:lvl3pPr marL="1685192" indent="-415192">
              <a:spcBef>
                <a:spcPts val="2800"/>
              </a:spcBef>
              <a:buSzPct val="75000"/>
              <a:buChar char="•"/>
              <a:defRPr sz="4000"/>
            </a:lvl3pPr>
            <a:lvl4pPr marL="2271346" indent="-366346">
              <a:spcBef>
                <a:spcPts val="2000"/>
              </a:spcBef>
              <a:buSzPct val="75000"/>
              <a:buChar char="•"/>
              <a:defRPr sz="4000"/>
            </a:lvl4pPr>
            <a:lvl5pPr marL="2833076" indent="-293076">
              <a:spcBef>
                <a:spcPts val="1200"/>
              </a:spcBef>
              <a:buSzPct val="75000"/>
              <a:buChar char="•"/>
              <a:defRPr sz="4000"/>
            </a:lvl5pPr>
          </a:lstStyle>
          <a:p>
            <a:pPr lvl="0">
              <a:defRPr sz="1800">
                <a:solidFill>
                  <a:srgbClr val="000000"/>
                </a:solidFill>
              </a:defRPr>
            </a:pPr>
            <a:r>
              <a:rPr sz="4000">
                <a:solidFill>
                  <a:srgbClr val="FFFFFF"/>
                </a:solidFill>
              </a:rPr>
              <a:t>Body Level One</a:t>
            </a:r>
          </a:p>
          <a:p>
            <a:pPr lvl="1">
              <a:defRPr sz="1800">
                <a:solidFill>
                  <a:srgbClr val="000000"/>
                </a:solidFill>
              </a:defRPr>
            </a:pPr>
            <a:r>
              <a:rPr sz="4000">
                <a:solidFill>
                  <a:srgbClr val="FFFFFF"/>
                </a:solidFill>
              </a:rPr>
              <a:t>Body Level Two</a:t>
            </a:r>
          </a:p>
          <a:p>
            <a:pPr lvl="2">
              <a:defRPr sz="1800">
                <a:solidFill>
                  <a:srgbClr val="000000"/>
                </a:solidFill>
              </a:defRPr>
            </a:pPr>
            <a:r>
              <a:rPr sz="4000">
                <a:solidFill>
                  <a:srgbClr val="FFFFFF"/>
                </a:solidFill>
              </a:rPr>
              <a:t>Body Level Three</a:t>
            </a:r>
          </a:p>
          <a:p>
            <a:pPr lvl="3">
              <a:defRPr sz="1800">
                <a:solidFill>
                  <a:srgbClr val="000000"/>
                </a:solidFill>
              </a:defRPr>
            </a:pPr>
            <a:r>
              <a:rPr sz="4000">
                <a:solidFill>
                  <a:srgbClr val="FFFFFF"/>
                </a:solidFill>
              </a:rPr>
              <a:t>Body Level Four</a:t>
            </a:r>
          </a:p>
          <a:p>
            <a:pPr lvl="4">
              <a:defRPr sz="1800">
                <a:solidFill>
                  <a:srgbClr val="000000"/>
                </a:solidFill>
              </a:defRPr>
            </a:pPr>
            <a:r>
              <a:rPr sz="4000">
                <a:solidFill>
                  <a:srgbClr val="FFFFFF"/>
                </a:solidFill>
              </a:rPr>
              <a:t>Body Level Five</a:t>
            </a:r>
          </a:p>
        </p:txBody>
      </p:sp>
      <p:pic>
        <p:nvPicPr>
          <p:cNvPr id="27" name="logo-for-Photo-BKGD.png"/>
          <p:cNvPicPr/>
          <p:nvPr/>
        </p:nvPicPr>
        <p:blipFill>
          <a:blip r:embed="rId2">
            <a:extLst/>
          </a:blip>
          <a:stretch>
            <a:fillRect/>
          </a:stretch>
        </p:blipFill>
        <p:spPr>
          <a:xfrm>
            <a:off x="17900650" y="12293600"/>
            <a:ext cx="5524500" cy="508000"/>
          </a:xfrm>
          <a:prstGeom prst="rect">
            <a:avLst/>
          </a:prstGeom>
          <a:ln w="12700">
            <a:miter lim="400000"/>
          </a:ln>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dark blue &amp; logo on left">
    <p:bg>
      <p:bgPr>
        <a:solidFill>
          <a:srgbClr val="15304E"/>
        </a:solid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30" name="Shape 30"/>
          <p:cNvSpPr>
            <a:spLocks noGrp="1"/>
          </p:cNvSpPr>
          <p:nvPr>
            <p:ph type="body" idx="1"/>
          </p:nvPr>
        </p:nvSpPr>
        <p:spPr>
          <a:xfrm>
            <a:off x="876300" y="40132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pic>
        <p:nvPicPr>
          <p:cNvPr id="31" name="logo-for-Photo-BKGD.png"/>
          <p:cNvPicPr/>
          <p:nvPr/>
        </p:nvPicPr>
        <p:blipFill>
          <a:blip r:embed="rId2">
            <a:extLst/>
          </a:blip>
          <a:stretch>
            <a:fillRect/>
          </a:stretch>
        </p:blipFill>
        <p:spPr>
          <a:xfrm>
            <a:off x="933450" y="12293600"/>
            <a:ext cx="5524500" cy="508000"/>
          </a:xfrm>
          <a:prstGeom prst="rect">
            <a:avLst/>
          </a:prstGeom>
          <a:ln w="12700">
            <a:miter lim="400000"/>
          </a:ln>
        </p:spPr>
      </p:pic>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1436419" y="4994072"/>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pic>
        <p:nvPicPr>
          <p:cNvPr id="3" name="Picture 2"/>
          <p:cNvPicPr>
            <a:picLocks noChangeAspect="1"/>
          </p:cNvPicPr>
          <p:nvPr userDrawn="1"/>
        </p:nvPicPr>
        <p:blipFill>
          <a:blip r:embed="rId2"/>
          <a:stretch>
            <a:fillRect/>
          </a:stretch>
        </p:blipFill>
        <p:spPr>
          <a:xfrm>
            <a:off x="20168914" y="12138511"/>
            <a:ext cx="3170511" cy="723099"/>
          </a:xfrm>
          <a:prstGeom prst="rect">
            <a:avLst/>
          </a:prstGeom>
        </p:spPr>
      </p:pic>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1_Chart slide">
    <p:bg>
      <p:bgPr>
        <a:solidFill>
          <a:srgbClr val="FFFFFF"/>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1436419" y="4994072"/>
            <a:ext cx="21005800" cy="2286000"/>
          </a:xfrm>
          <a:prstGeom prst="rect">
            <a:avLst/>
          </a:prstGeom>
        </p:spPr>
        <p:txBody>
          <a:bodyPr/>
          <a:lstStyle>
            <a:lvl1pPr>
              <a:defRPr sz="8000">
                <a:solidFill>
                  <a:srgbClr val="11233D"/>
                </a:solidFill>
                <a:latin typeface="+mn-lt"/>
                <a:ea typeface="+mn-ea"/>
                <a:cs typeface="+mn-cs"/>
                <a:sym typeface="Segoe UI"/>
              </a:defRPr>
            </a:lvl1pPr>
          </a:lstStyle>
          <a:p>
            <a:pPr lvl="0">
              <a:defRPr sz="1800">
                <a:solidFill>
                  <a:srgbClr val="000000"/>
                </a:solidFill>
              </a:defRPr>
            </a:pPr>
            <a:r>
              <a:rPr sz="8000" dirty="0">
                <a:solidFill>
                  <a:srgbClr val="FFFFFF"/>
                </a:solidFill>
              </a:rPr>
              <a:t>Title Text</a:t>
            </a:r>
          </a:p>
        </p:txBody>
      </p:sp>
      <p:pic>
        <p:nvPicPr>
          <p:cNvPr id="5" name="Picture 4"/>
          <p:cNvPicPr>
            <a:picLocks noChangeAspect="1"/>
          </p:cNvPicPr>
          <p:nvPr userDrawn="1"/>
        </p:nvPicPr>
        <p:blipFill>
          <a:blip r:embed="rId2"/>
          <a:stretch>
            <a:fillRect/>
          </a:stretch>
        </p:blipFill>
        <p:spPr>
          <a:xfrm>
            <a:off x="20147714" y="12142113"/>
            <a:ext cx="3208338" cy="731726"/>
          </a:xfrm>
          <a:prstGeom prst="rect">
            <a:avLst/>
          </a:prstGeom>
        </p:spPr>
      </p:pic>
    </p:spTree>
    <p:extLst>
      <p:ext uri="{BB962C8B-B14F-4D97-AF65-F5344CB8AC3E}">
        <p14:creationId xmlns:p14="http://schemas.microsoft.com/office/powerpoint/2010/main" val="1368304396"/>
      </p:ext>
    </p:extLst>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Bullets Light blue ">
    <p:spTree>
      <p:nvGrpSpPr>
        <p:cNvPr id="1" name=""/>
        <p:cNvGrpSpPr/>
        <p:nvPr/>
      </p:nvGrpSpPr>
      <p:grpSpPr>
        <a:xfrm>
          <a:off x="0" y="0"/>
          <a:ext cx="0" cy="0"/>
          <a:chOff x="0" y="0"/>
          <a:chExt cx="0" cy="0"/>
        </a:xfrm>
      </p:grpSpPr>
      <p:sp>
        <p:nvSpPr>
          <p:cNvPr id="36" name="Shape 36"/>
          <p:cNvSpPr>
            <a:spLocks noGrp="1"/>
          </p:cNvSpPr>
          <p:nvPr>
            <p:ph type="title"/>
          </p:nvPr>
        </p:nvSpPr>
        <p:spPr>
          <a:xfrm>
            <a:off x="901700" y="114300"/>
            <a:ext cx="21005800" cy="2286000"/>
          </a:xfrm>
          <a:prstGeom prst="rect">
            <a:avLst/>
          </a:prstGeom>
        </p:spPr>
        <p:txBody>
          <a:bodyPr/>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Title Text</a:t>
            </a:r>
          </a:p>
        </p:txBody>
      </p:sp>
      <p:sp>
        <p:nvSpPr>
          <p:cNvPr id="37" name="Shape 37"/>
          <p:cNvSpPr>
            <a:spLocks noGrp="1"/>
          </p:cNvSpPr>
          <p:nvPr>
            <p:ph type="body" idx="1"/>
          </p:nvPr>
        </p:nvSpPr>
        <p:spPr>
          <a:xfrm>
            <a:off x="876300" y="4089400"/>
            <a:ext cx="10791925" cy="9296400"/>
          </a:xfrm>
          <a:prstGeom prst="rect">
            <a:avLst/>
          </a:prstGeom>
        </p:spPr>
        <p:txBody>
          <a:bodyPr/>
          <a:lstStyle>
            <a:lvl1pPr marL="381000" indent="-368300">
              <a:buSzPct val="33000"/>
              <a:buChar char="■"/>
              <a:defRPr sz="4500"/>
            </a:lvl1pPr>
            <a:lvl2pPr marL="1050192" indent="-415192">
              <a:spcBef>
                <a:spcPts val="2700"/>
              </a:spcBef>
              <a:buSzPct val="100000"/>
              <a:buChar char="-"/>
              <a:defRPr sz="4500"/>
            </a:lvl2pPr>
            <a:lvl3pPr marL="1685192" indent="-415192">
              <a:spcBef>
                <a:spcPts val="2800"/>
              </a:spcBef>
              <a:buSzPct val="75000"/>
              <a:buChar char="•"/>
              <a:defRPr sz="4500"/>
            </a:lvl3pPr>
            <a:lvl4pPr marL="2271346" indent="-366346">
              <a:spcBef>
                <a:spcPts val="2000"/>
              </a:spcBef>
              <a:buSzPct val="75000"/>
              <a:buChar char="•"/>
              <a:defRPr sz="4500"/>
            </a:lvl4pPr>
            <a:lvl5pPr marL="2833076" indent="-293076">
              <a:spcBef>
                <a:spcPts val="1200"/>
              </a:spcBef>
              <a:buSzPct val="75000"/>
              <a:buChar char="•"/>
              <a:defRPr sz="4500"/>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2_Chart slide">
    <p:bg>
      <p:bgPr>
        <a:solidFill>
          <a:srgbClr val="FFFFFF"/>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1436419" y="4994072"/>
            <a:ext cx="21005800" cy="2286000"/>
          </a:xfrm>
          <a:prstGeom prst="rect">
            <a:avLst/>
          </a:prstGeom>
        </p:spPr>
        <p:txBody>
          <a:bodyPr/>
          <a:lstStyle>
            <a:lvl1pPr>
              <a:defRPr sz="8000">
                <a:solidFill>
                  <a:srgbClr val="11233D"/>
                </a:solidFill>
                <a:latin typeface="+mn-lt"/>
                <a:ea typeface="+mn-ea"/>
                <a:cs typeface="+mn-cs"/>
                <a:sym typeface="Segoe UI"/>
              </a:defRPr>
            </a:lvl1pPr>
          </a:lstStyle>
          <a:p>
            <a:pPr lvl="0">
              <a:defRPr sz="1800">
                <a:solidFill>
                  <a:srgbClr val="000000"/>
                </a:solidFill>
              </a:defRPr>
            </a:pPr>
            <a:r>
              <a:rPr sz="8000" dirty="0">
                <a:solidFill>
                  <a:srgbClr val="FFFFFF"/>
                </a:solidFill>
              </a:rPr>
              <a:t>Title Text</a:t>
            </a:r>
          </a:p>
        </p:txBody>
      </p:sp>
    </p:spTree>
    <p:extLst>
      <p:ext uri="{BB962C8B-B14F-4D97-AF65-F5344CB8AC3E}">
        <p14:creationId xmlns:p14="http://schemas.microsoft.com/office/powerpoint/2010/main" val="3892541583"/>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AA3D9"/>
        </a:solidFill>
        <a:effectLst/>
      </p:bgPr>
    </p:bg>
    <p:spTree>
      <p:nvGrpSpPr>
        <p:cNvPr id="1" name=""/>
        <p:cNvGrpSpPr/>
        <p:nvPr/>
      </p:nvGrpSpPr>
      <p:grpSpPr>
        <a:xfrm>
          <a:off x="0" y="0"/>
          <a:ext cx="0" cy="0"/>
          <a:chOff x="0" y="0"/>
          <a:chExt cx="0" cy="0"/>
        </a:xfrm>
      </p:grpSpPr>
      <p:sp>
        <p:nvSpPr>
          <p:cNvPr id="4" name="Shape 4"/>
          <p:cNvSpPr>
            <a:spLocks noGrp="1"/>
          </p:cNvSpPr>
          <p:nvPr>
            <p:ph type="body" idx="1"/>
          </p:nvPr>
        </p:nvSpPr>
        <p:spPr>
          <a:xfrm>
            <a:off x="469900" y="8158956"/>
            <a:ext cx="15497572" cy="92964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2pPr>
              <a:spcBef>
                <a:spcPts val="2700"/>
              </a:spcBef>
            </a:lvl2pPr>
            <a:lvl3pPr>
              <a:spcBef>
                <a:spcPts val="2800"/>
              </a:spcBef>
            </a:lvl3pPr>
            <a:lvl4pPr>
              <a:spcBef>
                <a:spcPts val="2000"/>
              </a:spcBef>
            </a:lvl4pPr>
            <a:lvl5pPr>
              <a:spcBef>
                <a:spcPts val="1200"/>
              </a:spcBef>
            </a:lvl5pPr>
          </a:lstStyle>
          <a:p>
            <a:pPr lvl="0">
              <a:defRPr sz="1800">
                <a:solidFill>
                  <a:srgbClr val="000000"/>
                </a:solidFill>
              </a:defRPr>
            </a:pPr>
            <a:r>
              <a:rPr sz="11300">
                <a:solidFill>
                  <a:srgbClr val="FFFFFF"/>
                </a:solidFill>
              </a:rPr>
              <a:t>Body Level One</a:t>
            </a:r>
          </a:p>
          <a:p>
            <a:pPr lvl="1">
              <a:defRPr sz="1800">
                <a:solidFill>
                  <a:srgbClr val="000000"/>
                </a:solidFill>
              </a:defRPr>
            </a:pPr>
            <a:r>
              <a:rPr sz="11300">
                <a:solidFill>
                  <a:srgbClr val="FFFFFF"/>
                </a:solidFill>
              </a:rPr>
              <a:t>Body Level Two</a:t>
            </a:r>
          </a:p>
          <a:p>
            <a:pPr lvl="2">
              <a:defRPr sz="1800">
                <a:solidFill>
                  <a:srgbClr val="000000"/>
                </a:solidFill>
              </a:defRPr>
            </a:pPr>
            <a:r>
              <a:rPr sz="11300">
                <a:solidFill>
                  <a:srgbClr val="FFFFFF"/>
                </a:solidFill>
              </a:rPr>
              <a:t>Body Level Three</a:t>
            </a:r>
          </a:p>
          <a:p>
            <a:pPr lvl="3">
              <a:defRPr sz="1800">
                <a:solidFill>
                  <a:srgbClr val="000000"/>
                </a:solidFill>
              </a:defRPr>
            </a:pPr>
            <a:r>
              <a:rPr sz="11300">
                <a:solidFill>
                  <a:srgbClr val="FFFFFF"/>
                </a:solidFill>
              </a:rPr>
              <a:t>Body Level Four</a:t>
            </a:r>
          </a:p>
          <a:p>
            <a:pPr lvl="4">
              <a:defRPr sz="1800">
                <a:solidFill>
                  <a:srgbClr val="000000"/>
                </a:solidFill>
              </a:defRPr>
            </a:pPr>
            <a:r>
              <a:rPr sz="113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66" r:id="rId7"/>
    <p:sldLayoutId id="2147483657" r:id="rId8"/>
    <p:sldLayoutId id="2147483667" r:id="rId9"/>
    <p:sldLayoutId id="2147483658" r:id="rId10"/>
    <p:sldLayoutId id="2147483668" r:id="rId11"/>
    <p:sldLayoutId id="2147483661" r:id="rId12"/>
    <p:sldLayoutId id="2147483662" r:id="rId13"/>
    <p:sldLayoutId id="2147483664" r:id="rId14"/>
    <p:sldLayoutId id="2147483665" r:id="rId15"/>
  </p:sldLayoutIdLst>
  <p:transition xmlns:p14="http://schemas.microsoft.com/office/powerpoint/2010/main" spd="med"/>
  <p:txStyles>
    <p:titleStyle>
      <a:lvl1pPr defTabSz="825500">
        <a:lnSpc>
          <a:spcPct val="90000"/>
        </a:lnSpc>
        <a:defRPr sz="30000">
          <a:solidFill>
            <a:srgbClr val="FFFFFF"/>
          </a:solidFill>
          <a:latin typeface="+mj-lt"/>
          <a:ea typeface="+mj-ea"/>
          <a:cs typeface="+mj-cs"/>
          <a:sym typeface="SegoeUI-Semilight"/>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p:titleStyle>
    <p:bodyStyle>
      <a:lvl1pPr indent="12700" defTabSz="825500">
        <a:lnSpc>
          <a:spcPct val="90000"/>
        </a:lnSpc>
        <a:spcBef>
          <a:spcPts val="3500"/>
        </a:spcBef>
        <a:defRPr sz="11300">
          <a:solidFill>
            <a:srgbClr val="FFFFFF"/>
          </a:solidFill>
          <a:latin typeface="+mn-lt"/>
          <a:ea typeface="+mn-ea"/>
          <a:cs typeface="+mn-cs"/>
          <a:sym typeface="Segoe UI"/>
        </a:defRPr>
      </a:lvl1pPr>
      <a:lvl2pPr indent="635000" defTabSz="825500">
        <a:lnSpc>
          <a:spcPct val="90000"/>
        </a:lnSpc>
        <a:spcBef>
          <a:spcPts val="3500"/>
        </a:spcBef>
        <a:defRPr sz="11300">
          <a:solidFill>
            <a:srgbClr val="FFFFFF"/>
          </a:solidFill>
          <a:latin typeface="+mn-lt"/>
          <a:ea typeface="+mn-ea"/>
          <a:cs typeface="+mn-cs"/>
          <a:sym typeface="Segoe UI"/>
        </a:defRPr>
      </a:lvl2pPr>
      <a:lvl3pPr indent="1270000" defTabSz="825500">
        <a:lnSpc>
          <a:spcPct val="90000"/>
        </a:lnSpc>
        <a:spcBef>
          <a:spcPts val="3500"/>
        </a:spcBef>
        <a:defRPr sz="11300">
          <a:solidFill>
            <a:srgbClr val="FFFFFF"/>
          </a:solidFill>
          <a:latin typeface="+mn-lt"/>
          <a:ea typeface="+mn-ea"/>
          <a:cs typeface="+mn-cs"/>
          <a:sym typeface="Segoe UI"/>
        </a:defRPr>
      </a:lvl3pPr>
      <a:lvl4pPr indent="1905000" defTabSz="825500">
        <a:lnSpc>
          <a:spcPct val="90000"/>
        </a:lnSpc>
        <a:spcBef>
          <a:spcPts val="3500"/>
        </a:spcBef>
        <a:defRPr sz="11300">
          <a:solidFill>
            <a:srgbClr val="FFFFFF"/>
          </a:solidFill>
          <a:latin typeface="+mn-lt"/>
          <a:ea typeface="+mn-ea"/>
          <a:cs typeface="+mn-cs"/>
          <a:sym typeface="Segoe UI"/>
        </a:defRPr>
      </a:lvl4pPr>
      <a:lvl5pPr indent="2540000" defTabSz="825500">
        <a:lnSpc>
          <a:spcPct val="90000"/>
        </a:lnSpc>
        <a:spcBef>
          <a:spcPts val="3500"/>
        </a:spcBef>
        <a:defRPr sz="11300">
          <a:solidFill>
            <a:srgbClr val="FFFFFF"/>
          </a:solidFill>
          <a:latin typeface="+mn-lt"/>
          <a:ea typeface="+mn-ea"/>
          <a:cs typeface="+mn-cs"/>
          <a:sym typeface="Segoe UI"/>
        </a:defRPr>
      </a:lvl5pPr>
      <a:lvl6pPr marL="4554903" indent="-1379903" defTabSz="825500">
        <a:lnSpc>
          <a:spcPct val="90000"/>
        </a:lnSpc>
        <a:spcBef>
          <a:spcPts val="3500"/>
        </a:spcBef>
        <a:buSzPct val="75000"/>
        <a:buChar char="•"/>
        <a:defRPr sz="11300">
          <a:solidFill>
            <a:srgbClr val="FFFFFF"/>
          </a:solidFill>
          <a:latin typeface="+mn-lt"/>
          <a:ea typeface="+mn-ea"/>
          <a:cs typeface="+mn-cs"/>
          <a:sym typeface="Segoe UI"/>
        </a:defRPr>
      </a:lvl6pPr>
      <a:lvl7pPr marL="5189903" indent="-1379903" defTabSz="825500">
        <a:lnSpc>
          <a:spcPct val="90000"/>
        </a:lnSpc>
        <a:spcBef>
          <a:spcPts val="3500"/>
        </a:spcBef>
        <a:buSzPct val="75000"/>
        <a:buChar char="•"/>
        <a:defRPr sz="11300">
          <a:solidFill>
            <a:srgbClr val="FFFFFF"/>
          </a:solidFill>
          <a:latin typeface="+mn-lt"/>
          <a:ea typeface="+mn-ea"/>
          <a:cs typeface="+mn-cs"/>
          <a:sym typeface="Segoe UI"/>
        </a:defRPr>
      </a:lvl7pPr>
      <a:lvl8pPr marL="5824903" indent="-1379903" defTabSz="825500">
        <a:lnSpc>
          <a:spcPct val="90000"/>
        </a:lnSpc>
        <a:spcBef>
          <a:spcPts val="3500"/>
        </a:spcBef>
        <a:buSzPct val="75000"/>
        <a:buChar char="•"/>
        <a:defRPr sz="11300">
          <a:solidFill>
            <a:srgbClr val="FFFFFF"/>
          </a:solidFill>
          <a:latin typeface="+mn-lt"/>
          <a:ea typeface="+mn-ea"/>
          <a:cs typeface="+mn-cs"/>
          <a:sym typeface="Segoe UI"/>
        </a:defRPr>
      </a:lvl8pPr>
      <a:lvl9pPr marL="6459903" indent="-1379903" defTabSz="825500">
        <a:lnSpc>
          <a:spcPct val="90000"/>
        </a:lnSpc>
        <a:spcBef>
          <a:spcPts val="3500"/>
        </a:spcBef>
        <a:buSzPct val="75000"/>
        <a:buChar char="•"/>
        <a:defRPr sz="11300">
          <a:solidFill>
            <a:srgbClr val="FFFFFF"/>
          </a:solidFill>
          <a:latin typeface="+mn-lt"/>
          <a:ea typeface="+mn-ea"/>
          <a:cs typeface="+mn-cs"/>
          <a:sym typeface="Segoe UI"/>
        </a:defRPr>
      </a:lvl9pPr>
    </p:bodyStyle>
    <p:otherStyle>
      <a:lvl1pPr algn="ctr" defTabSz="825500">
        <a:defRPr sz="2400">
          <a:solidFill>
            <a:schemeClr val="tx1"/>
          </a:solidFill>
          <a:latin typeface="+mn-lt"/>
          <a:ea typeface="+mn-ea"/>
          <a:cs typeface="+mn-cs"/>
          <a:sym typeface="Helvetica Light"/>
        </a:defRPr>
      </a:lvl1pPr>
      <a:lvl2pPr indent="228600" algn="ctr" defTabSz="825500">
        <a:defRPr sz="2400">
          <a:solidFill>
            <a:schemeClr val="tx1"/>
          </a:solidFill>
          <a:latin typeface="+mn-lt"/>
          <a:ea typeface="+mn-ea"/>
          <a:cs typeface="+mn-cs"/>
          <a:sym typeface="Helvetica Light"/>
        </a:defRPr>
      </a:lvl2pPr>
      <a:lvl3pPr indent="457200" algn="ctr" defTabSz="825500">
        <a:defRPr sz="2400">
          <a:solidFill>
            <a:schemeClr val="tx1"/>
          </a:solidFill>
          <a:latin typeface="+mn-lt"/>
          <a:ea typeface="+mn-ea"/>
          <a:cs typeface="+mn-cs"/>
          <a:sym typeface="Helvetica Light"/>
        </a:defRPr>
      </a:lvl3pPr>
      <a:lvl4pPr indent="685800" algn="ctr" defTabSz="825500">
        <a:defRPr sz="2400">
          <a:solidFill>
            <a:schemeClr val="tx1"/>
          </a:solidFill>
          <a:latin typeface="+mn-lt"/>
          <a:ea typeface="+mn-ea"/>
          <a:cs typeface="+mn-cs"/>
          <a:sym typeface="Helvetica Light"/>
        </a:defRPr>
      </a:lvl4pPr>
      <a:lvl5pPr indent="914400" algn="ctr" defTabSz="825500">
        <a:defRPr sz="2400">
          <a:solidFill>
            <a:schemeClr val="tx1"/>
          </a:solidFill>
          <a:latin typeface="+mn-lt"/>
          <a:ea typeface="+mn-ea"/>
          <a:cs typeface="+mn-cs"/>
          <a:sym typeface="Helvetica Light"/>
        </a:defRPr>
      </a:lvl5pPr>
      <a:lvl6pPr indent="1143000" algn="ctr" defTabSz="825500">
        <a:defRPr sz="2400">
          <a:solidFill>
            <a:schemeClr val="tx1"/>
          </a:solidFill>
          <a:latin typeface="+mn-lt"/>
          <a:ea typeface="+mn-ea"/>
          <a:cs typeface="+mn-cs"/>
          <a:sym typeface="Helvetica Light"/>
        </a:defRPr>
      </a:lvl6pPr>
      <a:lvl7pPr indent="1371600" algn="ctr" defTabSz="825500">
        <a:defRPr sz="2400">
          <a:solidFill>
            <a:schemeClr val="tx1"/>
          </a:solidFill>
          <a:latin typeface="+mn-lt"/>
          <a:ea typeface="+mn-ea"/>
          <a:cs typeface="+mn-cs"/>
          <a:sym typeface="Helvetica Light"/>
        </a:defRPr>
      </a:lvl7pPr>
      <a:lvl8pPr indent="1600200" algn="ctr" defTabSz="825500">
        <a:defRPr sz="2400">
          <a:solidFill>
            <a:schemeClr val="tx1"/>
          </a:solidFill>
          <a:latin typeface="+mn-lt"/>
          <a:ea typeface="+mn-ea"/>
          <a:cs typeface="+mn-cs"/>
          <a:sym typeface="Helvetica Light"/>
        </a:defRPr>
      </a:lvl8pPr>
      <a:lvl9pPr indent="1828800" algn="ctr" defTabSz="825500">
        <a:defRPr sz="2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hyperlink" Target="http://www.placeit.net" TargetMode="External"/><Relationship Id="rId1" Type="http://schemas.openxmlformats.org/officeDocument/2006/relationships/slideLayout" Target="../slideLayouts/slideLayout14.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1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jpe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9.jpe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4.png"/><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dropbox.com/s/hpkow9i6398jm04/Segoe.zip" TargetMode="External"/><Relationship Id="rId3" Type="http://schemas.openxmlformats.org/officeDocument/2006/relationships/hyperlink" Target="https://www.dropbox.com/s/c0r9812b67dy1ay/Menlo.tt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4.png"/><Relationship Id="rId3"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jpg"/><Relationship Id="rId1" Type="http://schemas.openxmlformats.org/officeDocument/2006/relationships/slideLayout" Target="../slideLayouts/slideLayout14.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png"/><Relationship Id="rId3" Type="http://schemas.openxmlformats.org/officeDocument/2006/relationships/image" Target="../media/image4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14.xml"/><Relationship Id="rId2"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14.xml"/><Relationship Id="rId2" Type="http://schemas.openxmlformats.org/officeDocument/2006/relationships/image" Target="../media/image44.png"/></Relationships>
</file>

<file path=ppt/slides/_rels/slide27.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 Type="http://schemas.openxmlformats.org/officeDocument/2006/relationships/slideLayout" Target="../slideLayouts/slideLayout1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28.xml.rels><?xml version="1.0" encoding="UTF-8" standalone="yes"?>
<Relationships xmlns="http://schemas.openxmlformats.org/package/2006/relationships"><Relationship Id="rId9" Type="http://schemas.openxmlformats.org/officeDocument/2006/relationships/image" Target="../media/image66.png"/><Relationship Id="rId20" Type="http://schemas.openxmlformats.org/officeDocument/2006/relationships/image" Target="../media/image76.png"/><Relationship Id="rId21" Type="http://schemas.openxmlformats.org/officeDocument/2006/relationships/image" Target="../media/image44.png"/><Relationship Id="rId22" Type="http://schemas.openxmlformats.org/officeDocument/2006/relationships/image" Target="../media/image77.png"/><Relationship Id="rId23" Type="http://schemas.openxmlformats.org/officeDocument/2006/relationships/image" Target="../media/image78.png"/><Relationship Id="rId24" Type="http://schemas.openxmlformats.org/officeDocument/2006/relationships/image" Target="../media/image79.png"/><Relationship Id="rId25" Type="http://schemas.openxmlformats.org/officeDocument/2006/relationships/image" Target="../media/image46.png"/><Relationship Id="rId26" Type="http://schemas.openxmlformats.org/officeDocument/2006/relationships/image" Target="../media/image80.png"/><Relationship Id="rId27" Type="http://schemas.openxmlformats.org/officeDocument/2006/relationships/image" Target="../media/image81.png"/><Relationship Id="rId28" Type="http://schemas.openxmlformats.org/officeDocument/2006/relationships/image" Target="../media/image82.png"/><Relationship Id="rId29" Type="http://schemas.openxmlformats.org/officeDocument/2006/relationships/image" Target="../media/image83.png"/><Relationship Id="rId30" Type="http://schemas.openxmlformats.org/officeDocument/2006/relationships/image" Target="../media/image84.png"/><Relationship Id="rId31" Type="http://schemas.openxmlformats.org/officeDocument/2006/relationships/image" Target="../media/image85.pn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71.png"/><Relationship Id="rId15" Type="http://schemas.openxmlformats.org/officeDocument/2006/relationships/image" Target="../media/image72.png"/><Relationship Id="rId16" Type="http://schemas.openxmlformats.org/officeDocument/2006/relationships/image" Target="../media/image73.png"/><Relationship Id="rId17" Type="http://schemas.openxmlformats.org/officeDocument/2006/relationships/image" Target="../media/image74.png"/><Relationship Id="rId18" Type="http://schemas.openxmlformats.org/officeDocument/2006/relationships/image" Target="../media/image75.png"/><Relationship Id="rId19" Type="http://schemas.openxmlformats.org/officeDocument/2006/relationships/image" Target="../media/image47.png"/><Relationship Id="rId1" Type="http://schemas.openxmlformats.org/officeDocument/2006/relationships/slideLayout" Target="../slideLayouts/slideLayout14.xml"/><Relationship Id="rId2" Type="http://schemas.openxmlformats.org/officeDocument/2006/relationships/image" Target="../media/image45.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s>
</file>

<file path=ppt/slides/_rels/slide29.xml.rels><?xml version="1.0" encoding="UTF-8" standalone="yes"?>
<Relationships xmlns="http://schemas.openxmlformats.org/package/2006/relationships"><Relationship Id="rId11" Type="http://schemas.openxmlformats.org/officeDocument/2006/relationships/image" Target="../media/image95.png"/><Relationship Id="rId12" Type="http://schemas.openxmlformats.org/officeDocument/2006/relationships/image" Target="../media/image96.png"/><Relationship Id="rId13" Type="http://schemas.openxmlformats.org/officeDocument/2006/relationships/image" Target="../media/image97.png"/><Relationship Id="rId1" Type="http://schemas.openxmlformats.org/officeDocument/2006/relationships/slideLayout" Target="../slideLayouts/slideLayout14.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9" Type="http://schemas.openxmlformats.org/officeDocument/2006/relationships/image" Target="../media/image105.png"/><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30" Type="http://schemas.openxmlformats.org/officeDocument/2006/relationships/image" Target="../media/image126.png"/><Relationship Id="rId31" Type="http://schemas.openxmlformats.org/officeDocument/2006/relationships/image" Target="../media/image127.png"/><Relationship Id="rId10" Type="http://schemas.openxmlformats.org/officeDocument/2006/relationships/image" Target="../media/image106.png"/><Relationship Id="rId11" Type="http://schemas.openxmlformats.org/officeDocument/2006/relationships/image" Target="../media/image107.png"/><Relationship Id="rId12" Type="http://schemas.openxmlformats.org/officeDocument/2006/relationships/image" Target="../media/image108.png"/><Relationship Id="rId13" Type="http://schemas.openxmlformats.org/officeDocument/2006/relationships/image" Target="../media/image109.png"/><Relationship Id="rId14" Type="http://schemas.openxmlformats.org/officeDocument/2006/relationships/image" Target="../media/image110.png"/><Relationship Id="rId15" Type="http://schemas.openxmlformats.org/officeDocument/2006/relationships/image" Target="../media/image111.png"/><Relationship Id="rId16" Type="http://schemas.openxmlformats.org/officeDocument/2006/relationships/image" Target="../media/image112.png"/><Relationship Id="rId17" Type="http://schemas.openxmlformats.org/officeDocument/2006/relationships/image" Target="../media/image113.png"/><Relationship Id="rId18" Type="http://schemas.openxmlformats.org/officeDocument/2006/relationships/image" Target="../media/image114.png"/><Relationship Id="rId19" Type="http://schemas.openxmlformats.org/officeDocument/2006/relationships/image" Target="../media/image115.png"/><Relationship Id="rId1" Type="http://schemas.openxmlformats.org/officeDocument/2006/relationships/slideLayout" Target="../slideLayouts/slideLayout14.xml"/><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s>
</file>

<file path=ppt/slides/_rels/slide31.xml.rels><?xml version="1.0" encoding="UTF-8" standalone="yes"?>
<Relationships xmlns="http://schemas.openxmlformats.org/package/2006/relationships"><Relationship Id="rId11" Type="http://schemas.openxmlformats.org/officeDocument/2006/relationships/image" Target="../media/image137.png"/><Relationship Id="rId12" Type="http://schemas.openxmlformats.org/officeDocument/2006/relationships/image" Target="../media/image138.png"/><Relationship Id="rId13" Type="http://schemas.openxmlformats.org/officeDocument/2006/relationships/image" Target="../media/image139.png"/><Relationship Id="rId1" Type="http://schemas.openxmlformats.org/officeDocument/2006/relationships/slideLayout" Target="../slideLayouts/slideLayout15.xml"/><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s>
</file>

<file path=ppt/slides/_rels/slide32.xml.rels><?xml version="1.0" encoding="UTF-8" standalone="yes"?>
<Relationships xmlns="http://schemas.openxmlformats.org/package/2006/relationships"><Relationship Id="rId9" Type="http://schemas.openxmlformats.org/officeDocument/2006/relationships/image" Target="../media/image147.png"/><Relationship Id="rId20" Type="http://schemas.openxmlformats.org/officeDocument/2006/relationships/image" Target="../media/image158.png"/><Relationship Id="rId21" Type="http://schemas.openxmlformats.org/officeDocument/2006/relationships/image" Target="../media/image159.png"/><Relationship Id="rId22" Type="http://schemas.openxmlformats.org/officeDocument/2006/relationships/image" Target="../media/image160.png"/><Relationship Id="rId23" Type="http://schemas.openxmlformats.org/officeDocument/2006/relationships/image" Target="../media/image161.png"/><Relationship Id="rId24" Type="http://schemas.openxmlformats.org/officeDocument/2006/relationships/image" Target="../media/image162.png"/><Relationship Id="rId25" Type="http://schemas.openxmlformats.org/officeDocument/2006/relationships/image" Target="../media/image163.png"/><Relationship Id="rId26" Type="http://schemas.openxmlformats.org/officeDocument/2006/relationships/image" Target="../media/image164.png"/><Relationship Id="rId27" Type="http://schemas.openxmlformats.org/officeDocument/2006/relationships/image" Target="../media/image165.png"/><Relationship Id="rId28" Type="http://schemas.openxmlformats.org/officeDocument/2006/relationships/image" Target="../media/image166.png"/><Relationship Id="rId29" Type="http://schemas.openxmlformats.org/officeDocument/2006/relationships/image" Target="../media/image167.png"/><Relationship Id="rId30" Type="http://schemas.openxmlformats.org/officeDocument/2006/relationships/image" Target="../media/image168.png"/><Relationship Id="rId31" Type="http://schemas.openxmlformats.org/officeDocument/2006/relationships/image" Target="../media/image169.png"/><Relationship Id="rId10" Type="http://schemas.openxmlformats.org/officeDocument/2006/relationships/image" Target="../media/image148.png"/><Relationship Id="rId11" Type="http://schemas.openxmlformats.org/officeDocument/2006/relationships/image" Target="../media/image149.png"/><Relationship Id="rId12" Type="http://schemas.openxmlformats.org/officeDocument/2006/relationships/image" Target="../media/image150.png"/><Relationship Id="rId13" Type="http://schemas.openxmlformats.org/officeDocument/2006/relationships/image" Target="../media/image151.png"/><Relationship Id="rId14" Type="http://schemas.openxmlformats.org/officeDocument/2006/relationships/image" Target="../media/image152.png"/><Relationship Id="rId15" Type="http://schemas.openxmlformats.org/officeDocument/2006/relationships/image" Target="../media/image153.png"/><Relationship Id="rId16" Type="http://schemas.openxmlformats.org/officeDocument/2006/relationships/image" Target="../media/image154.png"/><Relationship Id="rId17" Type="http://schemas.openxmlformats.org/officeDocument/2006/relationships/image" Target="../media/image155.png"/><Relationship Id="rId18" Type="http://schemas.openxmlformats.org/officeDocument/2006/relationships/image" Target="../media/image156.png"/><Relationship Id="rId19" Type="http://schemas.openxmlformats.org/officeDocument/2006/relationships/image" Target="../media/image157.png"/><Relationship Id="rId1" Type="http://schemas.openxmlformats.org/officeDocument/2006/relationships/slideLayout" Target="../slideLayouts/slideLayout15.xml"/><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6.png"/></Relationships>
</file>

<file path=ppt/slides/_rels/slide33.xml.rels><?xml version="1.0" encoding="UTF-8" standalone="yes"?>
<Relationships xmlns="http://schemas.openxmlformats.org/package/2006/relationships"><Relationship Id="rId3" Type="http://schemas.openxmlformats.org/officeDocument/2006/relationships/image" Target="../media/image171.emf"/><Relationship Id="rId4" Type="http://schemas.openxmlformats.org/officeDocument/2006/relationships/image" Target="../media/image172.emf"/><Relationship Id="rId5" Type="http://schemas.openxmlformats.org/officeDocument/2006/relationships/image" Target="../media/image173.png"/><Relationship Id="rId6" Type="http://schemas.openxmlformats.org/officeDocument/2006/relationships/image" Target="../media/image174.emf"/><Relationship Id="rId7" Type="http://schemas.openxmlformats.org/officeDocument/2006/relationships/image" Target="../media/image175.emf"/><Relationship Id="rId8" Type="http://schemas.openxmlformats.org/officeDocument/2006/relationships/image" Target="../media/image176.png"/><Relationship Id="rId9" Type="http://schemas.openxmlformats.org/officeDocument/2006/relationships/image" Target="../media/image177.jpeg"/><Relationship Id="rId10" Type="http://schemas.openxmlformats.org/officeDocument/2006/relationships/image" Target="../media/image178.jpeg"/><Relationship Id="rId11" Type="http://schemas.openxmlformats.org/officeDocument/2006/relationships/image" Target="../media/image179.jpeg"/><Relationship Id="rId1" Type="http://schemas.openxmlformats.org/officeDocument/2006/relationships/slideLayout" Target="../slideLayouts/slideLayout12.xml"/><Relationship Id="rId2" Type="http://schemas.openxmlformats.org/officeDocument/2006/relationships/image" Target="../media/image170.emf"/></Relationships>
</file>

<file path=ppt/slides/_rels/slide34.xml.rels><?xml version="1.0" encoding="UTF-8" standalone="yes"?>
<Relationships xmlns="http://schemas.openxmlformats.org/package/2006/relationships"><Relationship Id="rId3" Type="http://schemas.openxmlformats.org/officeDocument/2006/relationships/image" Target="../media/image181.emf"/><Relationship Id="rId4" Type="http://schemas.openxmlformats.org/officeDocument/2006/relationships/image" Target="../media/image182.emf"/><Relationship Id="rId5" Type="http://schemas.openxmlformats.org/officeDocument/2006/relationships/image" Target="../media/image183.emf"/><Relationship Id="rId6" Type="http://schemas.openxmlformats.org/officeDocument/2006/relationships/image" Target="../media/image184.emf"/><Relationship Id="rId7" Type="http://schemas.openxmlformats.org/officeDocument/2006/relationships/image" Target="../media/image185.emf"/><Relationship Id="rId8" Type="http://schemas.openxmlformats.org/officeDocument/2006/relationships/image" Target="../media/image186.emf"/><Relationship Id="rId9" Type="http://schemas.openxmlformats.org/officeDocument/2006/relationships/image" Target="../media/image187.jpeg"/><Relationship Id="rId10" Type="http://schemas.openxmlformats.org/officeDocument/2006/relationships/image" Target="../media/image188.jpeg"/><Relationship Id="rId1" Type="http://schemas.openxmlformats.org/officeDocument/2006/relationships/slideLayout" Target="../slideLayouts/slideLayout12.xml"/><Relationship Id="rId2" Type="http://schemas.openxmlformats.org/officeDocument/2006/relationships/image" Target="../media/image180.emf"/></Relationships>
</file>

<file path=ppt/slides/_rels/slide35.xml.rels><?xml version="1.0" encoding="UTF-8" standalone="yes"?>
<Relationships xmlns="http://schemas.openxmlformats.org/package/2006/relationships"><Relationship Id="rId3" Type="http://schemas.openxmlformats.org/officeDocument/2006/relationships/image" Target="../media/image190.emf"/><Relationship Id="rId4" Type="http://schemas.openxmlformats.org/officeDocument/2006/relationships/image" Target="../media/image191.emf"/><Relationship Id="rId5" Type="http://schemas.openxmlformats.org/officeDocument/2006/relationships/image" Target="../media/image192.emf"/><Relationship Id="rId6" Type="http://schemas.openxmlformats.org/officeDocument/2006/relationships/image" Target="../media/image193.emf"/><Relationship Id="rId7" Type="http://schemas.openxmlformats.org/officeDocument/2006/relationships/image" Target="../media/image194.emf"/><Relationship Id="rId8" Type="http://schemas.openxmlformats.org/officeDocument/2006/relationships/image" Target="../media/image195.emf"/><Relationship Id="rId9" Type="http://schemas.openxmlformats.org/officeDocument/2006/relationships/image" Target="../media/image196.emf"/><Relationship Id="rId10" Type="http://schemas.openxmlformats.org/officeDocument/2006/relationships/image" Target="../media/image197.jpeg"/><Relationship Id="rId1" Type="http://schemas.openxmlformats.org/officeDocument/2006/relationships/slideLayout" Target="../slideLayouts/slideLayout12.xml"/><Relationship Id="rId2" Type="http://schemas.openxmlformats.org/officeDocument/2006/relationships/image" Target="../media/image18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8.emf"/><Relationship Id="rId3" Type="http://schemas.openxmlformats.org/officeDocument/2006/relationships/image" Target="../media/image199.emf"/></Relationships>
</file>

<file path=ppt/slides/_rels/slide37.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2.png"/><Relationship Id="rId1" Type="http://schemas.openxmlformats.org/officeDocument/2006/relationships/slideLayout" Target="../slideLayouts/slideLayout14.xml"/><Relationship Id="rId2" Type="http://schemas.openxmlformats.org/officeDocument/2006/relationships/hyperlink" Target="http://ionicons.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6.png"/><Relationship Id="rId6" Type="http://schemas.openxmlformats.org/officeDocument/2006/relationships/image" Target="../media/image207.png"/><Relationship Id="rId7" Type="http://schemas.openxmlformats.org/officeDocument/2006/relationships/image" Target="../media/image208.png"/><Relationship Id="rId8" Type="http://schemas.openxmlformats.org/officeDocument/2006/relationships/image" Target="../media/image209.png"/><Relationship Id="rId1" Type="http://schemas.openxmlformats.org/officeDocument/2006/relationships/slideLayout" Target="../slideLayouts/slideLayout6.xml"/><Relationship Id="rId2" Type="http://schemas.openxmlformats.org/officeDocument/2006/relationships/image" Target="../media/image2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image" Target="../media/image209.png"/><Relationship Id="rId7" Type="http://schemas.openxmlformats.org/officeDocument/2006/relationships/image" Target="../media/image204.png"/><Relationship Id="rId8" Type="http://schemas.openxmlformats.org/officeDocument/2006/relationships/image" Target="../media/image205.png"/><Relationship Id="rId1" Type="http://schemas.openxmlformats.org/officeDocument/2006/relationships/slideLayout" Target="../slideLayouts/slideLayout7.xml"/><Relationship Id="rId2" Type="http://schemas.openxmlformats.org/officeDocument/2006/relationships/image" Target="../media/image203.png"/></Relationships>
</file>

<file path=ppt/slides/_rels/slide41.xml.rels><?xml version="1.0" encoding="UTF-8" standalone="yes"?>
<Relationships xmlns="http://schemas.openxmlformats.org/package/2006/relationships"><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6.png"/><Relationship Id="rId6" Type="http://schemas.openxmlformats.org/officeDocument/2006/relationships/image" Target="../media/image207.png"/><Relationship Id="rId1" Type="http://schemas.openxmlformats.org/officeDocument/2006/relationships/slideLayout" Target="../slideLayouts/slideLayout6.xml"/><Relationship Id="rId2" Type="http://schemas.openxmlformats.org/officeDocument/2006/relationships/image" Target="../media/image203.png"/></Relationships>
</file>

<file path=ppt/slides/_rels/slide42.xml.rels><?xml version="1.0" encoding="UTF-8" standalone="yes"?>
<Relationships xmlns="http://schemas.openxmlformats.org/package/2006/relationships"><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6.png"/><Relationship Id="rId6" Type="http://schemas.openxmlformats.org/officeDocument/2006/relationships/image" Target="../media/image207.png"/><Relationship Id="rId1" Type="http://schemas.openxmlformats.org/officeDocument/2006/relationships/slideLayout" Target="../slideLayouts/slideLayout7.xml"/><Relationship Id="rId2" Type="http://schemas.openxmlformats.org/officeDocument/2006/relationships/image" Target="../media/image203.png"/></Relationships>
</file>

<file path=ppt/slides/_rels/slide43.xml.rels><?xml version="1.0" encoding="UTF-8" standalone="yes"?>
<Relationships xmlns="http://schemas.openxmlformats.org/package/2006/relationships"><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44.xml.rels><?xml version="1.0" encoding="UTF-8" standalone="yes"?>
<Relationships xmlns="http://schemas.openxmlformats.org/package/2006/relationships"><Relationship Id="rId3" Type="http://schemas.openxmlformats.org/officeDocument/2006/relationships/image" Target="../media/image213.png"/><Relationship Id="rId4" Type="http://schemas.openxmlformats.org/officeDocument/2006/relationships/image" Target="../media/image214.emf"/><Relationship Id="rId5" Type="http://schemas.openxmlformats.org/officeDocument/2006/relationships/image" Target="../media/image212.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45.xml.rels><?xml version="1.0" encoding="UTF-8" standalone="yes"?>
<Relationships xmlns="http://schemas.openxmlformats.org/package/2006/relationships"><Relationship Id="rId3" Type="http://schemas.openxmlformats.org/officeDocument/2006/relationships/image" Target="../media/image213.png"/><Relationship Id="rId4" Type="http://schemas.openxmlformats.org/officeDocument/2006/relationships/image" Target="../media/image214.emf"/><Relationship Id="rId5" Type="http://schemas.openxmlformats.org/officeDocument/2006/relationships/image" Target="../media/image212.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46.xml.rels><?xml version="1.0" encoding="UTF-8" standalone="yes"?>
<Relationships xmlns="http://schemas.openxmlformats.org/package/2006/relationships"><Relationship Id="rId3" Type="http://schemas.openxmlformats.org/officeDocument/2006/relationships/image" Target="../media/image213.png"/><Relationship Id="rId4" Type="http://schemas.openxmlformats.org/officeDocument/2006/relationships/image" Target="../media/image214.emf"/><Relationship Id="rId5" Type="http://schemas.openxmlformats.org/officeDocument/2006/relationships/image" Target="../media/image212.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3" Type="http://schemas.openxmlformats.org/officeDocument/2006/relationships/image" Target="../media/image203.png"/><Relationship Id="rId4" Type="http://schemas.openxmlformats.org/officeDocument/2006/relationships/image" Target="../media/image215.png"/><Relationship Id="rId5" Type="http://schemas.openxmlformats.org/officeDocument/2006/relationships/image" Target="../media/image216.png"/><Relationship Id="rId6" Type="http://schemas.openxmlformats.org/officeDocument/2006/relationships/image" Target="../media/image212.png"/><Relationship Id="rId7" Type="http://schemas.openxmlformats.org/officeDocument/2006/relationships/image" Target="../media/image217.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19.png"/></Relationships>
</file>

<file path=ppt/slides/_rels/slide55.xml.rels><?xml version="1.0" encoding="UTF-8" standalone="yes"?>
<Relationships xmlns="http://schemas.openxmlformats.org/package/2006/relationships"><Relationship Id="rId3" Type="http://schemas.openxmlformats.org/officeDocument/2006/relationships/image" Target="../media/image220.png"/><Relationship Id="rId4" Type="http://schemas.openxmlformats.org/officeDocument/2006/relationships/image" Target="../media/image221.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5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image" Target="../media/image222.png"/><Relationship Id="rId6" Type="http://schemas.openxmlformats.org/officeDocument/2006/relationships/image" Target="../media/image223.jpeg"/><Relationship Id="rId7" Type="http://schemas.openxmlformats.org/officeDocument/2006/relationships/image" Target="../media/image19.jpe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22.png"/><Relationship Id="rId5" Type="http://schemas.openxmlformats.org/officeDocument/2006/relationships/image" Target="../media/image2.png"/><Relationship Id="rId6" Type="http://schemas.openxmlformats.org/officeDocument/2006/relationships/image" Target="../media/image19.jpeg"/><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25.emf"/><Relationship Id="rId4" Type="http://schemas.openxmlformats.org/officeDocument/2006/relationships/image" Target="../media/image226.png"/><Relationship Id="rId1" Type="http://schemas.openxmlformats.org/officeDocument/2006/relationships/slideLayout" Target="../slideLayouts/slideLayout15.xml"/><Relationship Id="rId2" Type="http://schemas.openxmlformats.org/officeDocument/2006/relationships/image" Target="../media/image224.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3.emf"/><Relationship Id="rId5" Type="http://schemas.openxmlformats.org/officeDocument/2006/relationships/image" Target="../media/image4.emf"/><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3" Type="http://schemas.openxmlformats.org/officeDocument/2006/relationships/image" Target="../media/image225.emf"/><Relationship Id="rId4" Type="http://schemas.openxmlformats.org/officeDocument/2006/relationships/image" Target="../media/image226.png"/><Relationship Id="rId1" Type="http://schemas.openxmlformats.org/officeDocument/2006/relationships/slideLayout" Target="../slideLayouts/slideLayout11.xml"/><Relationship Id="rId2" Type="http://schemas.openxmlformats.org/officeDocument/2006/relationships/image" Target="../media/image22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28.jpg"/><Relationship Id="rId4" Type="http://schemas.openxmlformats.org/officeDocument/2006/relationships/image" Target="../media/image212.png"/><Relationship Id="rId5" Type="http://schemas.openxmlformats.org/officeDocument/2006/relationships/image" Target="../media/image229.png"/><Relationship Id="rId6" Type="http://schemas.openxmlformats.org/officeDocument/2006/relationships/image" Target="../media/image230.emf"/><Relationship Id="rId1" Type="http://schemas.openxmlformats.org/officeDocument/2006/relationships/slideLayout" Target="../slideLayouts/slideLayout9.xml"/><Relationship Id="rId2" Type="http://schemas.openxmlformats.org/officeDocument/2006/relationships/image" Target="../media/image227.emf"/></Relationships>
</file>

<file path=ppt/slides/_rels/slide63.xml.rels><?xml version="1.0" encoding="UTF-8" standalone="yes"?>
<Relationships xmlns="http://schemas.openxmlformats.org/package/2006/relationships"><Relationship Id="rId3" Type="http://schemas.openxmlformats.org/officeDocument/2006/relationships/image" Target="../media/image212.png"/><Relationship Id="rId4" Type="http://schemas.openxmlformats.org/officeDocument/2006/relationships/image" Target="../media/image229.png"/><Relationship Id="rId5" Type="http://schemas.openxmlformats.org/officeDocument/2006/relationships/image" Target="../media/image230.emf"/><Relationship Id="rId6" Type="http://schemas.openxmlformats.org/officeDocument/2006/relationships/image" Target="../media/image231.jpg"/><Relationship Id="rId1" Type="http://schemas.openxmlformats.org/officeDocument/2006/relationships/slideLayout" Target="../slideLayouts/slideLayout9.xml"/><Relationship Id="rId2" Type="http://schemas.openxmlformats.org/officeDocument/2006/relationships/image" Target="../media/image227.emf"/></Relationships>
</file>

<file path=ppt/slides/_rels/slide64.xml.rels><?xml version="1.0" encoding="UTF-8" standalone="yes"?>
<Relationships xmlns="http://schemas.openxmlformats.org/package/2006/relationships"><Relationship Id="rId3" Type="http://schemas.openxmlformats.org/officeDocument/2006/relationships/image" Target="../media/image230.emf"/><Relationship Id="rId4" Type="http://schemas.openxmlformats.org/officeDocument/2006/relationships/image" Target="../media/image212.png"/><Relationship Id="rId5" Type="http://schemas.openxmlformats.org/officeDocument/2006/relationships/image" Target="../media/image231.jpg"/><Relationship Id="rId6" Type="http://schemas.openxmlformats.org/officeDocument/2006/relationships/image" Target="../media/image232.png"/><Relationship Id="rId1" Type="http://schemas.openxmlformats.org/officeDocument/2006/relationships/slideLayout" Target="../slideLayouts/slideLayout9.xml"/><Relationship Id="rId2" Type="http://schemas.openxmlformats.org/officeDocument/2006/relationships/image" Target="../media/image227.emf"/></Relationships>
</file>

<file path=ppt/slides/_rels/slide65.xml.rels><?xml version="1.0" encoding="UTF-8" standalone="yes"?>
<Relationships xmlns="http://schemas.openxmlformats.org/package/2006/relationships"><Relationship Id="rId3" Type="http://schemas.openxmlformats.org/officeDocument/2006/relationships/image" Target="../media/image227.emf"/><Relationship Id="rId4" Type="http://schemas.openxmlformats.org/officeDocument/2006/relationships/image" Target="../media/image230.emf"/><Relationship Id="rId5" Type="http://schemas.openxmlformats.org/officeDocument/2006/relationships/image" Target="../media/image212.png"/><Relationship Id="rId6" Type="http://schemas.openxmlformats.org/officeDocument/2006/relationships/image" Target="../media/image233.png"/><Relationship Id="rId7" Type="http://schemas.openxmlformats.org/officeDocument/2006/relationships/image" Target="../media/image234.png"/><Relationship Id="rId1" Type="http://schemas.openxmlformats.org/officeDocument/2006/relationships/slideLayout" Target="../slideLayouts/slideLayout9.xml"/><Relationship Id="rId2" Type="http://schemas.openxmlformats.org/officeDocument/2006/relationships/image" Target="../media/image203.png"/></Relationships>
</file>

<file path=ppt/slides/_rels/slide66.xml.rels><?xml version="1.0" encoding="UTF-8" standalone="yes"?>
<Relationships xmlns="http://schemas.openxmlformats.org/package/2006/relationships"><Relationship Id="rId3" Type="http://schemas.openxmlformats.org/officeDocument/2006/relationships/image" Target="../media/image229.png"/><Relationship Id="rId4" Type="http://schemas.openxmlformats.org/officeDocument/2006/relationships/image" Target="../media/image230.emf"/><Relationship Id="rId5" Type="http://schemas.openxmlformats.org/officeDocument/2006/relationships/image" Target="../media/image235.emf"/><Relationship Id="rId6" Type="http://schemas.openxmlformats.org/officeDocument/2006/relationships/image" Target="../media/image236.png"/><Relationship Id="rId1" Type="http://schemas.openxmlformats.org/officeDocument/2006/relationships/slideLayout" Target="../slideLayouts/slideLayout9.xml"/><Relationship Id="rId2" Type="http://schemas.openxmlformats.org/officeDocument/2006/relationships/image" Target="../media/image212.png"/></Relationships>
</file>

<file path=ppt/slides/_rels/slide67.xml.rels><?xml version="1.0" encoding="UTF-8" standalone="yes"?>
<Relationships xmlns="http://schemas.openxmlformats.org/package/2006/relationships"><Relationship Id="rId3" Type="http://schemas.openxmlformats.org/officeDocument/2006/relationships/image" Target="../media/image229.png"/><Relationship Id="rId4" Type="http://schemas.openxmlformats.org/officeDocument/2006/relationships/image" Target="../media/image230.emf"/><Relationship Id="rId5" Type="http://schemas.openxmlformats.org/officeDocument/2006/relationships/image" Target="../media/image235.emf"/><Relationship Id="rId6" Type="http://schemas.openxmlformats.org/officeDocument/2006/relationships/image" Target="../media/image237.png"/><Relationship Id="rId1" Type="http://schemas.openxmlformats.org/officeDocument/2006/relationships/slideLayout" Target="../slideLayouts/slideLayout9.xml"/><Relationship Id="rId2" Type="http://schemas.openxmlformats.org/officeDocument/2006/relationships/image" Target="../media/image212.png"/></Relationships>
</file>

<file path=ppt/slides/_rels/slide68.xml.rels><?xml version="1.0" encoding="UTF-8" standalone="yes"?>
<Relationships xmlns="http://schemas.openxmlformats.org/package/2006/relationships"><Relationship Id="rId3" Type="http://schemas.openxmlformats.org/officeDocument/2006/relationships/image" Target="../media/image212.png"/><Relationship Id="rId4" Type="http://schemas.openxmlformats.org/officeDocument/2006/relationships/image" Target="../media/image231.jpg"/><Relationship Id="rId5" Type="http://schemas.openxmlformats.org/officeDocument/2006/relationships/image" Target="../media/image238.jpeg"/><Relationship Id="rId6" Type="http://schemas.openxmlformats.org/officeDocument/2006/relationships/image" Target="../media/image235.emf"/><Relationship Id="rId7" Type="http://schemas.openxmlformats.org/officeDocument/2006/relationships/image" Target="../media/image21.png"/><Relationship Id="rId8" Type="http://schemas.openxmlformats.org/officeDocument/2006/relationships/image" Target="../media/image239.jpeg"/><Relationship Id="rId1" Type="http://schemas.openxmlformats.org/officeDocument/2006/relationships/slideLayout" Target="../slideLayouts/slideLayout9.xml"/><Relationship Id="rId2" Type="http://schemas.openxmlformats.org/officeDocument/2006/relationships/image" Target="../media/image230.emf"/></Relationships>
</file>

<file path=ppt/slides/_rels/slide69.xml.rels><?xml version="1.0" encoding="UTF-8" standalone="yes"?>
<Relationships xmlns="http://schemas.openxmlformats.org/package/2006/relationships"><Relationship Id="rId3" Type="http://schemas.openxmlformats.org/officeDocument/2006/relationships/image" Target="../media/image230.emf"/><Relationship Id="rId4" Type="http://schemas.openxmlformats.org/officeDocument/2006/relationships/image" Target="../media/image235.emf"/><Relationship Id="rId5" Type="http://schemas.openxmlformats.org/officeDocument/2006/relationships/image" Target="../media/image212.png"/><Relationship Id="rId6" Type="http://schemas.openxmlformats.org/officeDocument/2006/relationships/image" Target="../media/image240.jpg"/><Relationship Id="rId1" Type="http://schemas.openxmlformats.org/officeDocument/2006/relationships/slideLayout" Target="../slideLayouts/slideLayout9.xml"/><Relationship Id="rId2" Type="http://schemas.openxmlformats.org/officeDocument/2006/relationships/image" Target="../media/image203.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3.emf"/><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229.png"/><Relationship Id="rId4" Type="http://schemas.openxmlformats.org/officeDocument/2006/relationships/image" Target="../media/image230.emf"/><Relationship Id="rId5" Type="http://schemas.openxmlformats.org/officeDocument/2006/relationships/image" Target="../media/image241.emf"/><Relationship Id="rId6" Type="http://schemas.openxmlformats.org/officeDocument/2006/relationships/image" Target="../media/image242.jpg"/><Relationship Id="rId1" Type="http://schemas.openxmlformats.org/officeDocument/2006/relationships/slideLayout" Target="../slideLayouts/slideLayout9.xml"/><Relationship Id="rId2" Type="http://schemas.openxmlformats.org/officeDocument/2006/relationships/image" Target="../media/image212.png"/></Relationships>
</file>

<file path=ppt/slides/_rels/slide71.xml.rels><?xml version="1.0" encoding="UTF-8" standalone="yes"?>
<Relationships xmlns="http://schemas.openxmlformats.org/package/2006/relationships"><Relationship Id="rId3" Type="http://schemas.openxmlformats.org/officeDocument/2006/relationships/image" Target="../media/image230.emf"/><Relationship Id="rId4" Type="http://schemas.openxmlformats.org/officeDocument/2006/relationships/image" Target="../media/image241.emf"/><Relationship Id="rId5" Type="http://schemas.openxmlformats.org/officeDocument/2006/relationships/image" Target="../media/image243.png"/><Relationship Id="rId6" Type="http://schemas.openxmlformats.org/officeDocument/2006/relationships/image" Target="../media/image244.png"/><Relationship Id="rId7" Type="http://schemas.openxmlformats.org/officeDocument/2006/relationships/image" Target="../media/image245.png"/><Relationship Id="rId8" Type="http://schemas.openxmlformats.org/officeDocument/2006/relationships/image" Target="../media/image222.png"/><Relationship Id="rId9" Type="http://schemas.openxmlformats.org/officeDocument/2006/relationships/image" Target="../media/image246.png"/><Relationship Id="rId1" Type="http://schemas.openxmlformats.org/officeDocument/2006/relationships/slideLayout" Target="../slideLayouts/slideLayout9.xml"/><Relationship Id="rId2" Type="http://schemas.openxmlformats.org/officeDocument/2006/relationships/image" Target="../media/image212.png"/></Relationships>
</file>

<file path=ppt/slides/_rels/slide72.xml.rels><?xml version="1.0" encoding="UTF-8" standalone="yes"?>
<Relationships xmlns="http://schemas.openxmlformats.org/package/2006/relationships"><Relationship Id="rId3" Type="http://schemas.openxmlformats.org/officeDocument/2006/relationships/image" Target="../media/image247.png"/><Relationship Id="rId4" Type="http://schemas.openxmlformats.org/officeDocument/2006/relationships/image" Target="../media/image230.emf"/><Relationship Id="rId5" Type="http://schemas.openxmlformats.org/officeDocument/2006/relationships/image" Target="../media/image212.png"/><Relationship Id="rId6" Type="http://schemas.openxmlformats.org/officeDocument/2006/relationships/image" Target="../media/image241.emf"/><Relationship Id="rId7" Type="http://schemas.openxmlformats.org/officeDocument/2006/relationships/image" Target="../media/image33.png"/><Relationship Id="rId8" Type="http://schemas.openxmlformats.org/officeDocument/2006/relationships/image" Target="../media/image248.png"/><Relationship Id="rId9" Type="http://schemas.openxmlformats.org/officeDocument/2006/relationships/image" Target="../media/image222.png"/><Relationship Id="rId10" Type="http://schemas.openxmlformats.org/officeDocument/2006/relationships/image" Target="../media/image249.png"/><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230.emf"/><Relationship Id="rId4" Type="http://schemas.openxmlformats.org/officeDocument/2006/relationships/image" Target="../media/image212.png"/><Relationship Id="rId5" Type="http://schemas.openxmlformats.org/officeDocument/2006/relationships/image" Target="../media/image241.emf"/><Relationship Id="rId6" Type="http://schemas.openxmlformats.org/officeDocument/2006/relationships/image" Target="../media/image250.jpg"/><Relationship Id="rId7" Type="http://schemas.openxmlformats.org/officeDocument/2006/relationships/image" Target="../media/image251.jpg"/><Relationship Id="rId1" Type="http://schemas.openxmlformats.org/officeDocument/2006/relationships/slideLayout" Target="../slideLayouts/slideLayout9.xml"/><Relationship Id="rId2" Type="http://schemas.openxmlformats.org/officeDocument/2006/relationships/image" Target="../media/image203.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14.xml"/><Relationship Id="rId2"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p:cNvSpPr>
          <p:nvPr>
            <p:ph type="title"/>
          </p:nvPr>
        </p:nvSpPr>
        <p:spPr>
          <a:xfrm>
            <a:off x="2218173" y="1778127"/>
            <a:ext cx="21005800" cy="5630725"/>
          </a:xfrm>
          <a:prstGeom prst="rect">
            <a:avLst/>
          </a:prstGeom>
        </p:spPr>
        <p:txBody>
          <a:bodyPr/>
          <a:lstStyle>
            <a:lvl1pPr algn="r">
              <a:lnSpc>
                <a:spcPct val="80000"/>
              </a:lnSpc>
              <a:defRPr sz="13000">
                <a:latin typeface="+mn-lt"/>
                <a:ea typeface="+mn-ea"/>
                <a:cs typeface="+mn-cs"/>
                <a:sym typeface="Segoe UI"/>
              </a:defRPr>
            </a:lvl1pPr>
          </a:lstStyle>
          <a:p>
            <a:pPr lvl="0" algn="l">
              <a:lnSpc>
                <a:spcPct val="90000"/>
              </a:lnSpc>
              <a:defRPr sz="1800">
                <a:solidFill>
                  <a:srgbClr val="000000"/>
                </a:solidFill>
              </a:defRPr>
            </a:pPr>
            <a:r>
              <a:rPr lang="en-US" sz="20000" dirty="0" smtClean="0">
                <a:solidFill>
                  <a:srgbClr val="FCFDFF"/>
                </a:solidFill>
                <a:latin typeface="Arial"/>
                <a:cs typeface="Arial"/>
              </a:rPr>
              <a:t>Xamarin Slides</a:t>
            </a:r>
            <a:br>
              <a:rPr lang="en-US" sz="20000" dirty="0" smtClean="0">
                <a:solidFill>
                  <a:srgbClr val="FCFDFF"/>
                </a:solidFill>
                <a:latin typeface="Arial"/>
                <a:cs typeface="Arial"/>
              </a:rPr>
            </a:br>
            <a:r>
              <a:rPr lang="en-US" sz="20000" dirty="0" smtClean="0">
                <a:solidFill>
                  <a:srgbClr val="FCFDFF"/>
                </a:solidFill>
                <a:latin typeface="Arial"/>
                <a:cs typeface="Arial"/>
              </a:rPr>
              <a:t>Guidelines</a:t>
            </a:r>
            <a:endParaRPr sz="20000" dirty="0">
              <a:solidFill>
                <a:srgbClr val="FCFDFF"/>
              </a:solidFill>
              <a:latin typeface="Arial"/>
              <a:cs typeface="Arial"/>
            </a:endParaRPr>
          </a:p>
        </p:txBody>
      </p:sp>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Shape 64"/>
          <p:cNvSpPr/>
          <p:nvPr/>
        </p:nvSpPr>
        <p:spPr>
          <a:xfrm>
            <a:off x="2482282" y="8060250"/>
            <a:ext cx="19194455" cy="335989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571500" lvl="0" indent="-571500">
              <a:spcBef>
                <a:spcPts val="3500"/>
              </a:spcBef>
              <a:buFont typeface="Arial"/>
              <a:buChar char="•"/>
              <a:defRPr sz="1800" b="0">
                <a:solidFill>
                  <a:srgbClr val="000000"/>
                </a:solidFill>
              </a:defRPr>
            </a:pPr>
            <a:r>
              <a:rPr sz="4000" dirty="0">
                <a:solidFill>
                  <a:srgbClr val="FCFDFF"/>
                </a:solidFill>
                <a:latin typeface="Arial"/>
                <a:cs typeface="Arial"/>
              </a:rPr>
              <a:t>Here you’ll find guidelines for designing your Xamarin </a:t>
            </a:r>
            <a:r>
              <a:rPr sz="4000" dirty="0" smtClean="0">
                <a:solidFill>
                  <a:srgbClr val="FCFDFF"/>
                </a:solidFill>
                <a:latin typeface="Arial"/>
                <a:cs typeface="Arial"/>
              </a:rPr>
              <a:t>presentations</a:t>
            </a:r>
            <a:r>
              <a:rPr sz="4000" dirty="0">
                <a:solidFill>
                  <a:srgbClr val="FCFDFF"/>
                </a:solidFill>
                <a:latin typeface="Arial"/>
                <a:cs typeface="Arial"/>
              </a:rPr>
              <a:t>.</a:t>
            </a:r>
          </a:p>
          <a:p>
            <a:pPr marL="571500" lvl="0" indent="-571500">
              <a:spcBef>
                <a:spcPts val="3500"/>
              </a:spcBef>
              <a:buFont typeface="Arial"/>
              <a:buChar char="•"/>
              <a:defRPr sz="1800" b="0">
                <a:solidFill>
                  <a:srgbClr val="000000"/>
                </a:solidFill>
              </a:defRPr>
            </a:pPr>
            <a:r>
              <a:rPr sz="4000" dirty="0">
                <a:solidFill>
                  <a:srgbClr val="FCFDFF"/>
                </a:solidFill>
                <a:latin typeface="Arial"/>
                <a:cs typeface="Arial"/>
              </a:rPr>
              <a:t>White slides with “GUIDELINES” in the lower right corner are not sample slides for use in your presentations – please hide or delete guideline slides.</a:t>
            </a:r>
          </a:p>
          <a:p>
            <a:pPr marL="571500" lvl="0" indent="-571500">
              <a:spcBef>
                <a:spcPts val="3500"/>
              </a:spcBef>
              <a:buFont typeface="Arial"/>
              <a:buChar char="•"/>
              <a:defRPr sz="1800" b="0">
                <a:solidFill>
                  <a:srgbClr val="000000"/>
                </a:solidFill>
              </a:defRPr>
            </a:pPr>
            <a:r>
              <a:rPr sz="4000" dirty="0">
                <a:solidFill>
                  <a:srgbClr val="FCFDFF"/>
                </a:solidFill>
                <a:latin typeface="Arial"/>
                <a:cs typeface="Arial"/>
              </a:rPr>
              <a:t>You’ll also find icons and device frames for use on your slides in the guidelines.</a:t>
            </a:r>
          </a:p>
        </p:txBody>
      </p:sp>
    </p:spTree>
    <p:extLst>
      <p:ext uri="{BB962C8B-B14F-4D97-AF65-F5344CB8AC3E}">
        <p14:creationId xmlns:p14="http://schemas.microsoft.com/office/powerpoint/2010/main" val="1744240015"/>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title"/>
          </p:nvPr>
        </p:nvSpPr>
        <p:spPr>
          <a:xfrm>
            <a:off x="792406" y="532395"/>
            <a:ext cx="21005800" cy="2286000"/>
          </a:xfrm>
          <a:prstGeom prst="rect">
            <a:avLst/>
          </a:prstGeom>
        </p:spPr>
        <p:txBody>
          <a:bodyPr/>
          <a:lstStyle/>
          <a:p>
            <a:pPr lvl="0">
              <a:defRPr sz="1800">
                <a:solidFill>
                  <a:srgbClr val="000000"/>
                </a:solidFill>
              </a:defRPr>
            </a:pPr>
            <a:r>
              <a:rPr sz="8000" dirty="0">
                <a:solidFill>
                  <a:srgbClr val="3B99D4"/>
                </a:solidFill>
              </a:rPr>
              <a:t>Using device frames</a:t>
            </a:r>
          </a:p>
        </p:txBody>
      </p:sp>
      <p:pic>
        <p:nvPicPr>
          <p:cNvPr id="207" name="Screenshot 2014-04-10 13.39.28.jpg"/>
          <p:cNvPicPr/>
          <p:nvPr/>
        </p:nvPicPr>
        <p:blipFill>
          <a:blip r:embed="rId2">
            <a:extLst/>
          </a:blip>
          <a:stretch>
            <a:fillRect/>
          </a:stretch>
        </p:blipFill>
        <p:spPr>
          <a:xfrm>
            <a:off x="1052492" y="2515882"/>
            <a:ext cx="5642188" cy="4249739"/>
          </a:xfrm>
          <a:prstGeom prst="rect">
            <a:avLst/>
          </a:prstGeom>
          <a:ln w="12700">
            <a:miter lim="400000"/>
          </a:ln>
        </p:spPr>
      </p:pic>
      <p:pic>
        <p:nvPicPr>
          <p:cNvPr id="208" name="header image.jpg"/>
          <p:cNvPicPr/>
          <p:nvPr/>
        </p:nvPicPr>
        <p:blipFill>
          <a:blip r:embed="rId3">
            <a:extLst/>
          </a:blip>
          <a:srcRect l="670" t="2750" r="1291" b="8610"/>
          <a:stretch>
            <a:fillRect/>
          </a:stretch>
        </p:blipFill>
        <p:spPr>
          <a:xfrm>
            <a:off x="7305542" y="2509308"/>
            <a:ext cx="6254584" cy="4238979"/>
          </a:xfrm>
          <a:prstGeom prst="rect">
            <a:avLst/>
          </a:prstGeom>
          <a:ln w="12700">
            <a:miter lim="400000"/>
          </a:ln>
        </p:spPr>
      </p:pic>
      <p:pic>
        <p:nvPicPr>
          <p:cNvPr id="209" name="WordamentHero1.jpg"/>
          <p:cNvPicPr/>
          <p:nvPr/>
        </p:nvPicPr>
        <p:blipFill>
          <a:blip r:embed="rId4">
            <a:extLst/>
          </a:blip>
          <a:stretch>
            <a:fillRect/>
          </a:stretch>
        </p:blipFill>
        <p:spPr>
          <a:xfrm>
            <a:off x="14170569" y="2505585"/>
            <a:ext cx="5748109" cy="4311082"/>
          </a:xfrm>
          <a:prstGeom prst="rect">
            <a:avLst/>
          </a:prstGeom>
          <a:ln w="12700">
            <a:miter lim="400000"/>
          </a:ln>
        </p:spPr>
      </p:pic>
      <p:pic>
        <p:nvPicPr>
          <p:cNvPr id="210" name="MarketWatchHero1.jpg"/>
          <p:cNvPicPr/>
          <p:nvPr/>
        </p:nvPicPr>
        <p:blipFill>
          <a:blip r:embed="rId5">
            <a:extLst/>
          </a:blip>
          <a:stretch>
            <a:fillRect/>
          </a:stretch>
        </p:blipFill>
        <p:spPr>
          <a:xfrm>
            <a:off x="1029493" y="7277596"/>
            <a:ext cx="5666319" cy="4249738"/>
          </a:xfrm>
          <a:prstGeom prst="rect">
            <a:avLst/>
          </a:prstGeom>
          <a:ln w="12700">
            <a:miter lim="400000"/>
          </a:ln>
        </p:spPr>
      </p:pic>
      <p:pic>
        <p:nvPicPr>
          <p:cNvPr id="211" name="android tablet.jpg"/>
          <p:cNvPicPr/>
          <p:nvPr/>
        </p:nvPicPr>
        <p:blipFill>
          <a:blip r:embed="rId6">
            <a:extLst/>
          </a:blip>
          <a:srcRect l="721" r="19809"/>
          <a:stretch>
            <a:fillRect/>
          </a:stretch>
        </p:blipFill>
        <p:spPr>
          <a:xfrm>
            <a:off x="7293130" y="7239517"/>
            <a:ext cx="6260351" cy="4313900"/>
          </a:xfrm>
          <a:prstGeom prst="rect">
            <a:avLst/>
          </a:prstGeom>
          <a:ln w="12700">
            <a:miter lim="400000"/>
          </a:ln>
        </p:spPr>
      </p:pic>
      <p:sp>
        <p:nvSpPr>
          <p:cNvPr id="212" name="Shape 212"/>
          <p:cNvSpPr/>
          <p:nvPr/>
        </p:nvSpPr>
        <p:spPr>
          <a:xfrm>
            <a:off x="14150756" y="7210001"/>
            <a:ext cx="9443206" cy="25387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932742">
              <a:lnSpc>
                <a:spcPct val="90000"/>
              </a:lnSpc>
              <a:spcBef>
                <a:spcPts val="1800"/>
              </a:spcBef>
              <a:defRPr sz="1800" b="0">
                <a:solidFill>
                  <a:srgbClr val="000000"/>
                </a:solidFill>
              </a:defRPr>
            </a:pPr>
            <a:r>
              <a:rPr sz="3500" b="1">
                <a:solidFill>
                  <a:srgbClr val="15304E"/>
                </a:solidFill>
              </a:rPr>
              <a:t>Replace screens with your own full-resolution screenshots.</a:t>
            </a:r>
          </a:p>
          <a:p>
            <a:pPr lvl="0" defTabSz="932742">
              <a:lnSpc>
                <a:spcPct val="90000"/>
              </a:lnSpc>
              <a:spcBef>
                <a:spcPts val="1800"/>
              </a:spcBef>
              <a:defRPr sz="1800" b="0">
                <a:solidFill>
                  <a:srgbClr val="000000"/>
                </a:solidFill>
              </a:defRPr>
            </a:pPr>
            <a:r>
              <a:rPr sz="3500" b="1">
                <a:solidFill>
                  <a:srgbClr val="15304E"/>
                </a:solidFill>
              </a:rPr>
              <a:t>Use </a:t>
            </a:r>
            <a:r>
              <a:rPr sz="3500" b="1">
                <a:solidFill>
                  <a:srgbClr val="15304E"/>
                </a:solidFill>
                <a:hlinkClick r:id="rId7"/>
              </a:rPr>
              <a:t>www.placeit.net</a:t>
            </a:r>
            <a:r>
              <a:rPr sz="3500" b="1">
                <a:solidFill>
                  <a:srgbClr val="15304E"/>
                </a:solidFill>
              </a:rPr>
              <a:t> to generate </a:t>
            </a:r>
            <a:r>
              <a:rPr sz="3500" b="1" i="1">
                <a:solidFill>
                  <a:srgbClr val="15304E"/>
                </a:solidFill>
              </a:rPr>
              <a:t>in natur</a:t>
            </a:r>
            <a:r>
              <a:rPr sz="3500" b="1">
                <a:solidFill>
                  <a:srgbClr val="15304E"/>
                </a:solidFill>
              </a:rPr>
              <a:t>a device shots.</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p:cNvSpPr>
          <p:nvPr>
            <p:ph type="title"/>
          </p:nvPr>
        </p:nvSpPr>
        <p:spPr>
          <a:xfrm>
            <a:off x="787016" y="524968"/>
            <a:ext cx="21005800" cy="2286000"/>
          </a:xfrm>
          <a:prstGeom prst="rect">
            <a:avLst/>
          </a:prstGeom>
        </p:spPr>
        <p:txBody>
          <a:bodyPr/>
          <a:lstStyle/>
          <a:p>
            <a:pPr lvl="0">
              <a:defRPr sz="1800">
                <a:solidFill>
                  <a:srgbClr val="000000"/>
                </a:solidFill>
              </a:defRPr>
            </a:pPr>
            <a:r>
              <a:rPr sz="8000" dirty="0">
                <a:solidFill>
                  <a:srgbClr val="3B99D4"/>
                </a:solidFill>
              </a:rPr>
              <a:t>Formatting code</a:t>
            </a:r>
          </a:p>
        </p:txBody>
      </p:sp>
      <p:pic>
        <p:nvPicPr>
          <p:cNvPr id="215" name="Screenshot 2014-08-11 12.10.07.png"/>
          <p:cNvPicPr/>
          <p:nvPr/>
        </p:nvPicPr>
        <p:blipFill>
          <a:blip r:embed="rId2">
            <a:extLst/>
          </a:blip>
          <a:stretch>
            <a:fillRect/>
          </a:stretch>
        </p:blipFill>
        <p:spPr>
          <a:xfrm>
            <a:off x="920154" y="2857279"/>
            <a:ext cx="12003430" cy="8793599"/>
          </a:xfrm>
          <a:prstGeom prst="rect">
            <a:avLst/>
          </a:prstGeom>
          <a:ln w="12700">
            <a:miter lim="400000"/>
          </a:ln>
        </p:spPr>
      </p:pic>
      <p:sp>
        <p:nvSpPr>
          <p:cNvPr id="216" name="Shape 216"/>
          <p:cNvSpPr/>
          <p:nvPr/>
        </p:nvSpPr>
        <p:spPr>
          <a:xfrm>
            <a:off x="14152364" y="2749551"/>
            <a:ext cx="9332020" cy="821689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228600" lvl="0" indent="-228600">
              <a:lnSpc>
                <a:spcPct val="90000"/>
              </a:lnSpc>
              <a:spcBef>
                <a:spcPts val="3500"/>
              </a:spcBef>
              <a:buSzPct val="100000"/>
              <a:buChar char="•"/>
              <a:defRPr sz="1800" b="0">
                <a:solidFill>
                  <a:srgbClr val="000000"/>
                </a:solidFill>
              </a:defRPr>
            </a:pPr>
            <a:r>
              <a:rPr sz="3500" b="1">
                <a:solidFill>
                  <a:srgbClr val="15304E"/>
                </a:solidFill>
              </a:rPr>
              <a:t>Make sure Xamarin Studio is using the Nightshade colorscheme.</a:t>
            </a:r>
          </a:p>
          <a:p>
            <a:pPr marL="228600" lvl="0" indent="-228600">
              <a:lnSpc>
                <a:spcPct val="90000"/>
              </a:lnSpc>
              <a:spcBef>
                <a:spcPts val="3500"/>
              </a:spcBef>
              <a:buSzPct val="100000"/>
              <a:buChar char="•"/>
              <a:defRPr sz="1800" b="0">
                <a:solidFill>
                  <a:srgbClr val="000000"/>
                </a:solidFill>
              </a:defRPr>
            </a:pPr>
            <a:r>
              <a:rPr sz="3500" b="1">
                <a:solidFill>
                  <a:srgbClr val="15304E"/>
                </a:solidFill>
              </a:rPr>
              <a:t>Keep snippets short.</a:t>
            </a:r>
          </a:p>
          <a:p>
            <a:pPr marL="228600" lvl="0" indent="-228600">
              <a:lnSpc>
                <a:spcPct val="90000"/>
              </a:lnSpc>
              <a:spcBef>
                <a:spcPts val="3500"/>
              </a:spcBef>
              <a:buSzPct val="100000"/>
              <a:buChar char="•"/>
              <a:defRPr sz="1800" b="0">
                <a:solidFill>
                  <a:srgbClr val="000000"/>
                </a:solidFill>
              </a:defRPr>
            </a:pPr>
            <a:r>
              <a:rPr sz="3500" b="1">
                <a:solidFill>
                  <a:srgbClr val="15304E"/>
                </a:solidFill>
              </a:rPr>
              <a:t>font: Menlo Regular</a:t>
            </a:r>
          </a:p>
          <a:p>
            <a:pPr marL="228600" lvl="0" indent="-228600">
              <a:lnSpc>
                <a:spcPct val="90000"/>
              </a:lnSpc>
              <a:spcBef>
                <a:spcPts val="3500"/>
              </a:spcBef>
              <a:buSzPct val="100000"/>
              <a:buChar char="•"/>
              <a:defRPr sz="1800" b="0">
                <a:solidFill>
                  <a:srgbClr val="000000"/>
                </a:solidFill>
              </a:defRPr>
            </a:pPr>
            <a:r>
              <a:rPr sz="3500" b="1">
                <a:solidFill>
                  <a:srgbClr val="15304E"/>
                </a:solidFill>
              </a:rPr>
              <a:t>size: 30pt</a:t>
            </a:r>
          </a:p>
          <a:p>
            <a:pPr marL="228600" lvl="0" indent="-228600">
              <a:lnSpc>
                <a:spcPct val="90000"/>
              </a:lnSpc>
              <a:spcBef>
                <a:spcPts val="3500"/>
              </a:spcBef>
              <a:buSzPct val="100000"/>
              <a:buChar char="•"/>
              <a:defRPr sz="1800" b="0">
                <a:solidFill>
                  <a:srgbClr val="000000"/>
                </a:solidFill>
              </a:defRPr>
            </a:pPr>
            <a:r>
              <a:rPr sz="3500" b="1">
                <a:solidFill>
                  <a:srgbClr val="15304E"/>
                </a:solidFill>
              </a:rPr>
              <a:t>line spacing: 1.2</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218" name="Shape 218"/>
          <p:cNvSpPr>
            <a:spLocks noGrp="1"/>
          </p:cNvSpPr>
          <p:nvPr>
            <p:ph type="title" idx="4294967295"/>
          </p:nvPr>
        </p:nvSpPr>
        <p:spPr>
          <a:xfrm>
            <a:off x="812800" y="503766"/>
            <a:ext cx="21941731" cy="1567558"/>
          </a:xfrm>
          <a:prstGeom prst="rect">
            <a:avLst/>
          </a:prstGeom>
        </p:spPr>
        <p:txBody>
          <a:bodyPr anchor="t"/>
          <a:lstStyle>
            <a:lvl1pPr>
              <a:defRPr sz="8000">
                <a:latin typeface="+mn-lt"/>
                <a:ea typeface="+mn-ea"/>
                <a:cs typeface="+mn-cs"/>
                <a:sym typeface="Segoe UI"/>
              </a:defRPr>
            </a:lvl1pPr>
          </a:lstStyle>
          <a:p>
            <a:pPr lvl="0">
              <a:defRPr sz="1800">
                <a:solidFill>
                  <a:srgbClr val="000000"/>
                </a:solidFill>
              </a:defRPr>
            </a:pPr>
            <a:r>
              <a:rPr sz="8000">
                <a:solidFill>
                  <a:srgbClr val="FFFFFF"/>
                </a:solidFill>
              </a:rPr>
              <a:t>Sample: Pretty code</a:t>
            </a:r>
          </a:p>
        </p:txBody>
      </p:sp>
      <p:sp>
        <p:nvSpPr>
          <p:cNvPr id="219" name="Shape 219"/>
          <p:cNvSpPr/>
          <p:nvPr/>
        </p:nvSpPr>
        <p:spPr>
          <a:xfrm>
            <a:off x="2099415" y="2576572"/>
            <a:ext cx="19958151" cy="856285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defTabSz="457200">
              <a:lnSpc>
                <a:spcPct val="120000"/>
              </a:lnSpc>
              <a:defRPr sz="1800" b="0">
                <a:solidFill>
                  <a:srgbClr val="000000"/>
                </a:solidFill>
              </a:defRPr>
            </a:pPr>
            <a:r>
              <a:rPr sz="4200" dirty="0">
                <a:solidFill>
                  <a:srgbClr val="FFFDC3"/>
                </a:solidFill>
                <a:latin typeface="Meslo"/>
                <a:ea typeface="Menlo Regular"/>
                <a:cs typeface="Menlo Regular"/>
                <a:sym typeface="Menlo Regular"/>
              </a:rPr>
              <a:t>public</a:t>
            </a:r>
            <a:r>
              <a:rPr sz="4200" dirty="0">
                <a:solidFill>
                  <a:srgbClr val="F8F5EC"/>
                </a:solidFill>
                <a:latin typeface="Meslo"/>
                <a:ea typeface="Menlo Regular"/>
                <a:cs typeface="Menlo Regular"/>
                <a:sym typeface="Menlo Regular"/>
              </a:rPr>
              <a:t> </a:t>
            </a:r>
            <a:r>
              <a:rPr sz="4200" dirty="0">
                <a:solidFill>
                  <a:srgbClr val="FFFDC3"/>
                </a:solidFill>
                <a:latin typeface="Meslo"/>
                <a:ea typeface="Menlo Regular"/>
                <a:cs typeface="Menlo Regular"/>
                <a:sym typeface="Menlo Regular"/>
              </a:rPr>
              <a:t>override</a:t>
            </a:r>
            <a:r>
              <a:rPr sz="4200" dirty="0">
                <a:solidFill>
                  <a:srgbClr val="F8F5EC"/>
                </a:solidFill>
                <a:latin typeface="Meslo"/>
                <a:ea typeface="Menlo Regular"/>
                <a:cs typeface="Menlo Regular"/>
                <a:sym typeface="Menlo Regular"/>
              </a:rPr>
              <a:t> </a:t>
            </a:r>
            <a:r>
              <a:rPr sz="4200" dirty="0">
                <a:solidFill>
                  <a:srgbClr val="E89C77"/>
                </a:solidFill>
                <a:latin typeface="Meslo"/>
                <a:ea typeface="Menlo Regular"/>
                <a:cs typeface="Menlo Regular"/>
                <a:sym typeface="Menlo Regular"/>
              </a:rPr>
              <a:t>void</a:t>
            </a:r>
            <a:r>
              <a:rPr sz="4200" dirty="0">
                <a:solidFill>
                  <a:srgbClr val="F8F5EC"/>
                </a:solidFill>
                <a:latin typeface="Meslo"/>
                <a:ea typeface="Menlo Regular"/>
                <a:cs typeface="Menlo Regular"/>
                <a:sym typeface="Menlo Regular"/>
              </a:rPr>
              <a:t> </a:t>
            </a:r>
            <a:r>
              <a:rPr sz="4200" dirty="0" err="1">
                <a:solidFill>
                  <a:srgbClr val="F8F5EC"/>
                </a:solidFill>
                <a:latin typeface="Meslo"/>
                <a:ea typeface="Menlo Regular"/>
                <a:cs typeface="Menlo Regular"/>
                <a:sym typeface="Menlo Regular"/>
              </a:rPr>
              <a:t>OnViewCreated</a:t>
            </a:r>
            <a:r>
              <a:rPr sz="4200" dirty="0">
                <a:solidFill>
                  <a:srgbClr val="F8F5EC"/>
                </a:solidFill>
                <a:latin typeface="Meslo"/>
                <a:ea typeface="Menlo Regular"/>
                <a:cs typeface="Menlo Regular"/>
                <a:sym typeface="Menlo Regular"/>
              </a:rPr>
              <a:t> </a:t>
            </a:r>
            <a:r>
              <a:rPr sz="4200" dirty="0">
                <a:solidFill>
                  <a:srgbClr val="B3FB73"/>
                </a:solidFill>
                <a:latin typeface="Meslo"/>
                <a:ea typeface="Menlo Regular"/>
                <a:cs typeface="Menlo Regular"/>
                <a:sym typeface="Menlo Regular"/>
              </a:rPr>
              <a:t>(</a:t>
            </a:r>
            <a:r>
              <a:rPr sz="4200" dirty="0">
                <a:solidFill>
                  <a:srgbClr val="D0D1FE"/>
                </a:solidFill>
                <a:latin typeface="Meslo"/>
                <a:ea typeface="Menlo Regular"/>
                <a:cs typeface="Menlo Regular"/>
                <a:sym typeface="Menlo Regular"/>
              </a:rPr>
              <a:t>View</a:t>
            </a:r>
            <a:r>
              <a:rPr sz="4200" dirty="0">
                <a:solidFill>
                  <a:srgbClr val="F8F5EC"/>
                </a:solidFill>
                <a:latin typeface="Meslo"/>
                <a:ea typeface="Menlo Regular"/>
                <a:cs typeface="Menlo Regular"/>
                <a:sym typeface="Menlo Regular"/>
              </a:rPr>
              <a:t> </a:t>
            </a:r>
            <a:r>
              <a:rPr sz="4200" dirty="0" err="1">
                <a:solidFill>
                  <a:srgbClr val="F8F5EC"/>
                </a:solidFill>
                <a:latin typeface="Meslo"/>
                <a:ea typeface="Menlo Regular"/>
                <a:cs typeface="Menlo Regular"/>
                <a:sym typeface="Menlo Regular"/>
              </a:rPr>
              <a:t>view</a:t>
            </a:r>
            <a:r>
              <a:rPr sz="4200" dirty="0">
                <a:solidFill>
                  <a:srgbClr val="B3FB73"/>
                </a:solidFill>
                <a:latin typeface="Meslo"/>
                <a:ea typeface="Menlo Regular"/>
                <a:cs typeface="Menlo Regular"/>
                <a:sym typeface="Menlo Regular"/>
              </a:rPr>
              <a:t>,</a:t>
            </a:r>
            <a:r>
              <a:rPr sz="4200" dirty="0">
                <a:solidFill>
                  <a:srgbClr val="F8F5EC"/>
                </a:solidFill>
                <a:latin typeface="Meslo"/>
                <a:ea typeface="Menlo Regular"/>
                <a:cs typeface="Menlo Regular"/>
                <a:sym typeface="Menlo Regular"/>
              </a:rPr>
              <a:t> </a:t>
            </a:r>
            <a:r>
              <a:rPr sz="4200" dirty="0">
                <a:solidFill>
                  <a:srgbClr val="D0D1FE"/>
                </a:solidFill>
                <a:latin typeface="Meslo"/>
                <a:ea typeface="Menlo Regular"/>
                <a:cs typeface="Menlo Regular"/>
                <a:sym typeface="Menlo Regular"/>
              </a:rPr>
              <a:t>Bundle</a:t>
            </a:r>
            <a:r>
              <a:rPr sz="4200" dirty="0">
                <a:solidFill>
                  <a:srgbClr val="F8F5EC"/>
                </a:solidFill>
                <a:latin typeface="Meslo"/>
                <a:ea typeface="Menlo Regular"/>
                <a:cs typeface="Menlo Regular"/>
                <a:sym typeface="Menlo Regular"/>
              </a:rPr>
              <a:t> </a:t>
            </a:r>
            <a:r>
              <a:rPr sz="4200" dirty="0" err="1">
                <a:solidFill>
                  <a:srgbClr val="F8F5EC"/>
                </a:solidFill>
                <a:latin typeface="Meslo"/>
                <a:ea typeface="Menlo Regular"/>
                <a:cs typeface="Menlo Regular"/>
                <a:sym typeface="Menlo Regular"/>
              </a:rPr>
              <a:t>savedInstanceState</a:t>
            </a:r>
            <a:r>
              <a:rPr sz="4200" dirty="0">
                <a:solidFill>
                  <a:srgbClr val="B3FB73"/>
                </a:solidFill>
                <a:latin typeface="Meslo"/>
                <a:ea typeface="Menlo Regular"/>
                <a:cs typeface="Menlo Regular"/>
                <a:sym typeface="Menlo Regular"/>
              </a:rPr>
              <a:t>) {</a:t>
            </a:r>
            <a:br>
              <a:rPr sz="4200" dirty="0">
                <a:solidFill>
                  <a:srgbClr val="B3FB73"/>
                </a:solidFill>
                <a:latin typeface="Meslo"/>
                <a:ea typeface="Menlo Regular"/>
                <a:cs typeface="Menlo Regular"/>
                <a:sym typeface="Menlo Regular"/>
              </a:rPr>
            </a:br>
            <a:r>
              <a:rPr sz="4200" dirty="0">
                <a:solidFill>
                  <a:srgbClr val="F8F5EC"/>
                </a:solidFill>
                <a:latin typeface="Meslo"/>
                <a:ea typeface="Menlo Regular"/>
                <a:cs typeface="Menlo Regular"/>
                <a:sym typeface="Menlo Regular"/>
              </a:rPr>
              <a:t>		</a:t>
            </a:r>
            <a:r>
              <a:rPr sz="4200" dirty="0" err="1">
                <a:solidFill>
                  <a:srgbClr val="FFFDC3"/>
                </a:solidFill>
                <a:latin typeface="Meslo"/>
                <a:ea typeface="Menlo Regular"/>
                <a:cs typeface="Menlo Regular"/>
                <a:sym typeface="Menlo Regular"/>
              </a:rPr>
              <a:t>base</a:t>
            </a:r>
            <a:r>
              <a:rPr sz="4200" dirty="0" err="1">
                <a:solidFill>
                  <a:srgbClr val="B3FB73"/>
                </a:solidFill>
                <a:latin typeface="Meslo"/>
                <a:ea typeface="Menlo Regular"/>
                <a:cs typeface="Menlo Regular"/>
                <a:sym typeface="Menlo Regular"/>
              </a:rPr>
              <a:t>.</a:t>
            </a:r>
            <a:r>
              <a:rPr sz="4200" dirty="0" err="1">
                <a:solidFill>
                  <a:srgbClr val="F8F5EC"/>
                </a:solidFill>
                <a:latin typeface="Meslo"/>
                <a:ea typeface="Menlo Regular"/>
                <a:cs typeface="Menlo Regular"/>
                <a:sym typeface="Menlo Regular"/>
              </a:rPr>
              <a:t>OnViewCreated</a:t>
            </a:r>
            <a:r>
              <a:rPr sz="4200" dirty="0">
                <a:solidFill>
                  <a:srgbClr val="F8F5EC"/>
                </a:solidFill>
                <a:latin typeface="Meslo"/>
                <a:ea typeface="Menlo Regular"/>
                <a:cs typeface="Menlo Regular"/>
                <a:sym typeface="Menlo Regular"/>
              </a:rPr>
              <a:t> </a:t>
            </a:r>
            <a:r>
              <a:rPr sz="4200" dirty="0">
                <a:solidFill>
                  <a:srgbClr val="B3FB73"/>
                </a:solidFill>
                <a:latin typeface="Meslo"/>
                <a:ea typeface="Menlo Regular"/>
                <a:cs typeface="Menlo Regular"/>
                <a:sym typeface="Menlo Regular"/>
              </a:rPr>
              <a:t>(</a:t>
            </a:r>
            <a:r>
              <a:rPr sz="4200" dirty="0">
                <a:solidFill>
                  <a:srgbClr val="F8F5EC"/>
                </a:solidFill>
                <a:latin typeface="Meslo"/>
                <a:ea typeface="Menlo Regular"/>
                <a:cs typeface="Menlo Regular"/>
                <a:sym typeface="Menlo Regular"/>
              </a:rPr>
              <a:t>view</a:t>
            </a:r>
            <a:r>
              <a:rPr sz="4200" dirty="0">
                <a:solidFill>
                  <a:srgbClr val="B3FB73"/>
                </a:solidFill>
                <a:latin typeface="Meslo"/>
                <a:ea typeface="Menlo Regular"/>
                <a:cs typeface="Menlo Regular"/>
                <a:sym typeface="Menlo Regular"/>
              </a:rPr>
              <a:t>,</a:t>
            </a:r>
            <a:r>
              <a:rPr sz="4200" dirty="0">
                <a:solidFill>
                  <a:srgbClr val="F8F5EC"/>
                </a:solidFill>
                <a:latin typeface="Meslo"/>
                <a:ea typeface="Menlo Regular"/>
                <a:cs typeface="Menlo Regular"/>
                <a:sym typeface="Menlo Regular"/>
              </a:rPr>
              <a:t> </a:t>
            </a:r>
            <a:r>
              <a:rPr sz="4200" dirty="0" err="1">
                <a:solidFill>
                  <a:srgbClr val="F8F5EC"/>
                </a:solidFill>
                <a:latin typeface="Meslo"/>
                <a:ea typeface="Menlo Regular"/>
                <a:cs typeface="Menlo Regular"/>
                <a:sym typeface="Menlo Regular"/>
              </a:rPr>
              <a:t>savedInstanceState</a:t>
            </a:r>
            <a:r>
              <a:rPr sz="4200" dirty="0">
                <a:solidFill>
                  <a:srgbClr val="B3FB73"/>
                </a:solidFill>
                <a:latin typeface="Meslo"/>
                <a:ea typeface="Menlo Regular"/>
                <a:cs typeface="Menlo Regular"/>
                <a:sym typeface="Menlo Regular"/>
              </a:rPr>
              <a:t>);</a:t>
            </a:r>
          </a:p>
          <a:p>
            <a:pPr lvl="0" defTabSz="457200">
              <a:lnSpc>
                <a:spcPct val="120000"/>
              </a:lnSpc>
              <a:defRPr sz="1800" b="0">
                <a:solidFill>
                  <a:srgbClr val="000000"/>
                </a:solidFill>
              </a:defRPr>
            </a:pPr>
            <a:r>
              <a:rPr sz="4200" dirty="0">
                <a:solidFill>
                  <a:srgbClr val="F8F5EC"/>
                </a:solidFill>
                <a:latin typeface="Meslo"/>
                <a:ea typeface="Menlo Regular"/>
                <a:cs typeface="Menlo Regular"/>
                <a:sym typeface="Menlo Regular"/>
              </a:rPr>
              <a:t/>
            </a:r>
            <a:br>
              <a:rPr sz="4200" dirty="0">
                <a:solidFill>
                  <a:srgbClr val="F8F5EC"/>
                </a:solidFill>
                <a:latin typeface="Meslo"/>
                <a:ea typeface="Menlo Regular"/>
                <a:cs typeface="Menlo Regular"/>
                <a:sym typeface="Menlo Regular"/>
              </a:rPr>
            </a:br>
            <a:r>
              <a:rPr sz="4200" dirty="0">
                <a:solidFill>
                  <a:srgbClr val="F8F5EC"/>
                </a:solidFill>
                <a:latin typeface="Meslo"/>
                <a:ea typeface="Menlo Regular"/>
                <a:cs typeface="Menlo Regular"/>
                <a:sym typeface="Menlo Regular"/>
              </a:rPr>
              <a:t>		</a:t>
            </a:r>
            <a:r>
              <a:rPr sz="4200" dirty="0" err="1">
                <a:solidFill>
                  <a:srgbClr val="F8F5EC"/>
                </a:solidFill>
                <a:latin typeface="Meslo"/>
                <a:ea typeface="Menlo Regular"/>
                <a:cs typeface="Menlo Regular"/>
                <a:sym typeface="Menlo Regular"/>
              </a:rPr>
              <a:t>ListView</a:t>
            </a:r>
            <a:r>
              <a:rPr sz="4200" dirty="0" err="1">
                <a:solidFill>
                  <a:srgbClr val="B3FB73"/>
                </a:solidFill>
                <a:latin typeface="Meslo"/>
                <a:ea typeface="Menlo Regular"/>
                <a:cs typeface="Menlo Regular"/>
                <a:sym typeface="Menlo Regular"/>
              </a:rPr>
              <a:t>.</a:t>
            </a:r>
            <a:r>
              <a:rPr sz="4200" dirty="0" err="1">
                <a:solidFill>
                  <a:srgbClr val="F8F5EC"/>
                </a:solidFill>
                <a:latin typeface="Meslo"/>
                <a:ea typeface="Menlo Regular"/>
                <a:cs typeface="Menlo Regular"/>
                <a:sym typeface="Menlo Regular"/>
              </a:rPr>
              <a:t>DividerHeight</a:t>
            </a:r>
            <a:r>
              <a:rPr sz="4200" dirty="0">
                <a:solidFill>
                  <a:srgbClr val="F8F5EC"/>
                </a:solidFill>
                <a:latin typeface="Meslo"/>
                <a:ea typeface="Menlo Regular"/>
                <a:cs typeface="Menlo Regular"/>
                <a:sym typeface="Menlo Regular"/>
              </a:rPr>
              <a:t> </a:t>
            </a:r>
            <a:r>
              <a:rPr sz="4200" dirty="0">
                <a:solidFill>
                  <a:srgbClr val="B3FB73"/>
                </a:solidFill>
                <a:latin typeface="Meslo"/>
                <a:ea typeface="Menlo Regular"/>
                <a:cs typeface="Menlo Regular"/>
                <a:sym typeface="Menlo Regular"/>
              </a:rPr>
              <a:t>=</a:t>
            </a:r>
            <a:r>
              <a:rPr sz="4200" dirty="0">
                <a:solidFill>
                  <a:srgbClr val="F8F5EC"/>
                </a:solidFill>
                <a:latin typeface="Meslo"/>
                <a:ea typeface="Menlo Regular"/>
                <a:cs typeface="Menlo Regular"/>
                <a:sym typeface="Menlo Regular"/>
              </a:rPr>
              <a:t> </a:t>
            </a:r>
            <a:r>
              <a:rPr sz="4200" dirty="0">
                <a:solidFill>
                  <a:srgbClr val="FF8FFD"/>
                </a:solidFill>
                <a:latin typeface="Meslo"/>
                <a:ea typeface="Menlo Regular"/>
                <a:cs typeface="Menlo Regular"/>
                <a:sym typeface="Menlo Regular"/>
              </a:rPr>
              <a:t>0</a:t>
            </a:r>
            <a:r>
              <a:rPr sz="4200" dirty="0">
                <a:solidFill>
                  <a:srgbClr val="B3FB73"/>
                </a:solidFill>
                <a:latin typeface="Meslo"/>
                <a:ea typeface="Menlo Regular"/>
                <a:cs typeface="Menlo Regular"/>
                <a:sym typeface="Menlo Regular"/>
              </a:rPr>
              <a:t>;</a:t>
            </a:r>
            <a:r>
              <a:rPr sz="4200" dirty="0">
                <a:solidFill>
                  <a:srgbClr val="F8F5EC"/>
                </a:solidFill>
                <a:latin typeface="Meslo"/>
                <a:ea typeface="Menlo Regular"/>
                <a:cs typeface="Menlo Regular"/>
                <a:sym typeface="Menlo Regular"/>
              </a:rPr>
              <a:t> </a:t>
            </a:r>
            <a:br>
              <a:rPr sz="4200" dirty="0">
                <a:solidFill>
                  <a:srgbClr val="F8F5EC"/>
                </a:solidFill>
                <a:latin typeface="Meslo"/>
                <a:ea typeface="Menlo Regular"/>
                <a:cs typeface="Menlo Regular"/>
                <a:sym typeface="Menlo Regular"/>
              </a:rPr>
            </a:br>
            <a:r>
              <a:rPr sz="4200" dirty="0">
                <a:solidFill>
                  <a:srgbClr val="F8F5EC"/>
                </a:solidFill>
                <a:latin typeface="Meslo"/>
                <a:ea typeface="Menlo Regular"/>
                <a:cs typeface="Menlo Regular"/>
                <a:sym typeface="Menlo Regular"/>
              </a:rPr>
              <a:t>		</a:t>
            </a:r>
            <a:r>
              <a:rPr sz="4200" dirty="0" err="1">
                <a:solidFill>
                  <a:srgbClr val="F8F5EC"/>
                </a:solidFill>
                <a:latin typeface="Meslo"/>
                <a:ea typeface="Menlo Regular"/>
                <a:cs typeface="Menlo Regular"/>
                <a:sym typeface="Menlo Regular"/>
              </a:rPr>
              <a:t>ListView</a:t>
            </a:r>
            <a:r>
              <a:rPr sz="4200" dirty="0" err="1">
                <a:solidFill>
                  <a:srgbClr val="B3FB73"/>
                </a:solidFill>
                <a:latin typeface="Meslo"/>
                <a:ea typeface="Menlo Regular"/>
                <a:cs typeface="Menlo Regular"/>
                <a:sym typeface="Menlo Regular"/>
              </a:rPr>
              <a:t>.</a:t>
            </a:r>
            <a:r>
              <a:rPr sz="4200" dirty="0" err="1">
                <a:solidFill>
                  <a:srgbClr val="F8F5EC"/>
                </a:solidFill>
                <a:latin typeface="Meslo"/>
                <a:ea typeface="Menlo Regular"/>
                <a:cs typeface="Menlo Regular"/>
                <a:sym typeface="Menlo Regular"/>
              </a:rPr>
              <a:t>Divider</a:t>
            </a:r>
            <a:r>
              <a:rPr sz="4200" dirty="0">
                <a:solidFill>
                  <a:srgbClr val="F8F5EC"/>
                </a:solidFill>
                <a:latin typeface="Meslo"/>
                <a:ea typeface="Menlo Regular"/>
                <a:cs typeface="Menlo Regular"/>
                <a:sym typeface="Menlo Regular"/>
              </a:rPr>
              <a:t> </a:t>
            </a:r>
            <a:r>
              <a:rPr sz="4200" dirty="0">
                <a:solidFill>
                  <a:srgbClr val="B3FB73"/>
                </a:solidFill>
                <a:latin typeface="Meslo"/>
                <a:ea typeface="Menlo Regular"/>
                <a:cs typeface="Menlo Regular"/>
                <a:sym typeface="Menlo Regular"/>
              </a:rPr>
              <a:t>=</a:t>
            </a:r>
            <a:r>
              <a:rPr sz="4200" dirty="0">
                <a:solidFill>
                  <a:srgbClr val="F8F5EC"/>
                </a:solidFill>
                <a:latin typeface="Meslo"/>
                <a:ea typeface="Menlo Regular"/>
                <a:cs typeface="Menlo Regular"/>
                <a:sym typeface="Menlo Regular"/>
              </a:rPr>
              <a:t> </a:t>
            </a:r>
            <a:r>
              <a:rPr sz="4200" dirty="0">
                <a:solidFill>
                  <a:srgbClr val="E89C77"/>
                </a:solidFill>
                <a:latin typeface="Meslo"/>
                <a:ea typeface="Menlo Regular"/>
                <a:cs typeface="Menlo Regular"/>
                <a:sym typeface="Menlo Regular"/>
              </a:rPr>
              <a:t>null</a:t>
            </a:r>
            <a:r>
              <a:rPr sz="4200" dirty="0">
                <a:solidFill>
                  <a:srgbClr val="B3FB73"/>
                </a:solidFill>
                <a:latin typeface="Meslo"/>
                <a:ea typeface="Menlo Regular"/>
                <a:cs typeface="Menlo Regular"/>
                <a:sym typeface="Menlo Regular"/>
              </a:rPr>
              <a:t>;</a:t>
            </a:r>
            <a:r>
              <a:rPr sz="4200" dirty="0">
                <a:solidFill>
                  <a:srgbClr val="F8F5EC"/>
                </a:solidFill>
                <a:latin typeface="Meslo"/>
                <a:ea typeface="Menlo Regular"/>
                <a:cs typeface="Menlo Regular"/>
                <a:sym typeface="Menlo Regular"/>
              </a:rPr>
              <a:t> </a:t>
            </a:r>
            <a:br>
              <a:rPr sz="4200" dirty="0">
                <a:solidFill>
                  <a:srgbClr val="F8F5EC"/>
                </a:solidFill>
                <a:latin typeface="Meslo"/>
                <a:ea typeface="Menlo Regular"/>
                <a:cs typeface="Menlo Regular"/>
                <a:sym typeface="Menlo Regular"/>
              </a:rPr>
            </a:br>
            <a:r>
              <a:rPr sz="4200" dirty="0">
                <a:solidFill>
                  <a:srgbClr val="F8F5EC"/>
                </a:solidFill>
                <a:latin typeface="Meslo"/>
                <a:ea typeface="Menlo Regular"/>
                <a:cs typeface="Menlo Regular"/>
                <a:sym typeface="Menlo Regular"/>
              </a:rPr>
              <a:t>		</a:t>
            </a:r>
            <a:r>
              <a:rPr sz="4200" dirty="0" err="1">
                <a:solidFill>
                  <a:srgbClr val="F8F5EC"/>
                </a:solidFill>
                <a:latin typeface="Meslo"/>
                <a:ea typeface="Menlo Regular"/>
                <a:cs typeface="Menlo Regular"/>
                <a:sym typeface="Menlo Regular"/>
              </a:rPr>
              <a:t>ListAdapter</a:t>
            </a:r>
            <a:r>
              <a:rPr sz="4200" dirty="0">
                <a:solidFill>
                  <a:srgbClr val="F8F5EC"/>
                </a:solidFill>
                <a:latin typeface="Meslo"/>
                <a:ea typeface="Menlo Regular"/>
                <a:cs typeface="Menlo Regular"/>
                <a:sym typeface="Menlo Regular"/>
              </a:rPr>
              <a:t> </a:t>
            </a:r>
            <a:r>
              <a:rPr sz="4200" dirty="0">
                <a:solidFill>
                  <a:srgbClr val="B3FB73"/>
                </a:solidFill>
                <a:latin typeface="Meslo"/>
                <a:ea typeface="Menlo Regular"/>
                <a:cs typeface="Menlo Regular"/>
                <a:sym typeface="Menlo Regular"/>
              </a:rPr>
              <a:t>=</a:t>
            </a:r>
            <a:r>
              <a:rPr sz="4200" dirty="0">
                <a:solidFill>
                  <a:srgbClr val="F8F5EC"/>
                </a:solidFill>
                <a:latin typeface="Meslo"/>
                <a:ea typeface="Menlo Regular"/>
                <a:cs typeface="Menlo Regular"/>
                <a:sym typeface="Menlo Regular"/>
              </a:rPr>
              <a:t> </a:t>
            </a:r>
            <a:r>
              <a:rPr sz="4200" dirty="0">
                <a:solidFill>
                  <a:srgbClr val="A7D4A8"/>
                </a:solidFill>
                <a:latin typeface="Meslo"/>
                <a:ea typeface="Menlo Regular"/>
                <a:cs typeface="Menlo Regular"/>
                <a:sym typeface="Menlo Regular"/>
              </a:rPr>
              <a:t>new</a:t>
            </a:r>
            <a:r>
              <a:rPr sz="4200" dirty="0">
                <a:solidFill>
                  <a:srgbClr val="F8F5EC"/>
                </a:solidFill>
                <a:latin typeface="Meslo"/>
                <a:ea typeface="Menlo Regular"/>
                <a:cs typeface="Menlo Regular"/>
                <a:sym typeface="Menlo Regular"/>
              </a:rPr>
              <a:t> </a:t>
            </a:r>
            <a:r>
              <a:rPr sz="4200" dirty="0" err="1">
                <a:solidFill>
                  <a:srgbClr val="D0D1FE"/>
                </a:solidFill>
                <a:latin typeface="Meslo"/>
                <a:ea typeface="Menlo Regular"/>
                <a:cs typeface="Menlo Regular"/>
                <a:sym typeface="Menlo Regular"/>
              </a:rPr>
              <a:t>GroceryListAdapter</a:t>
            </a:r>
            <a:r>
              <a:rPr sz="4200" dirty="0">
                <a:solidFill>
                  <a:srgbClr val="F8F5EC"/>
                </a:solidFill>
                <a:latin typeface="Meslo"/>
                <a:ea typeface="Menlo Regular"/>
                <a:cs typeface="Menlo Regular"/>
                <a:sym typeface="Menlo Regular"/>
              </a:rPr>
              <a:t> </a:t>
            </a:r>
            <a:r>
              <a:rPr sz="4200" dirty="0">
                <a:solidFill>
                  <a:srgbClr val="B3FB73"/>
                </a:solidFill>
                <a:latin typeface="Meslo"/>
                <a:ea typeface="Menlo Regular"/>
                <a:cs typeface="Menlo Regular"/>
                <a:sym typeface="Menlo Regular"/>
              </a:rPr>
              <a:t>(</a:t>
            </a:r>
            <a:r>
              <a:rPr sz="4200" dirty="0" err="1">
                <a:solidFill>
                  <a:srgbClr val="F8F5EC"/>
                </a:solidFill>
                <a:latin typeface="Meslo"/>
                <a:ea typeface="Menlo Regular"/>
                <a:cs typeface="Menlo Regular"/>
                <a:sym typeface="Menlo Regular"/>
              </a:rPr>
              <a:t>view</a:t>
            </a:r>
            <a:r>
              <a:rPr sz="4200" dirty="0" err="1">
                <a:solidFill>
                  <a:srgbClr val="B3FB73"/>
                </a:solidFill>
                <a:latin typeface="Meslo"/>
                <a:ea typeface="Menlo Regular"/>
                <a:cs typeface="Menlo Regular"/>
                <a:sym typeface="Menlo Regular"/>
              </a:rPr>
              <a:t>.</a:t>
            </a:r>
            <a:r>
              <a:rPr sz="4200" dirty="0" err="1">
                <a:solidFill>
                  <a:srgbClr val="F8F5EC"/>
                </a:solidFill>
                <a:latin typeface="Meslo"/>
                <a:ea typeface="Menlo Regular"/>
                <a:cs typeface="Menlo Regular"/>
                <a:sym typeface="Menlo Regular"/>
              </a:rPr>
              <a:t>Context</a:t>
            </a:r>
            <a:r>
              <a:rPr sz="4200" dirty="0">
                <a:solidFill>
                  <a:srgbClr val="B3FB73"/>
                </a:solidFill>
                <a:latin typeface="Meslo"/>
                <a:ea typeface="Menlo Regular"/>
                <a:cs typeface="Menlo Regular"/>
                <a:sym typeface="Menlo Regular"/>
              </a:rPr>
              <a:t>,</a:t>
            </a:r>
            <a:r>
              <a:rPr sz="4200" dirty="0">
                <a:solidFill>
                  <a:srgbClr val="F8F5EC"/>
                </a:solidFill>
                <a:latin typeface="Meslo"/>
                <a:ea typeface="Menlo Regular"/>
                <a:cs typeface="Menlo Regular"/>
                <a:sym typeface="Menlo Regular"/>
              </a:rPr>
              <a:t> _</a:t>
            </a:r>
            <a:r>
              <a:rPr sz="4200" dirty="0" err="1">
                <a:solidFill>
                  <a:srgbClr val="F8F5EC"/>
                </a:solidFill>
                <a:latin typeface="Meslo"/>
                <a:ea typeface="Menlo Regular"/>
                <a:cs typeface="Menlo Regular"/>
                <a:sym typeface="Menlo Regular"/>
              </a:rPr>
              <a:t>order</a:t>
            </a:r>
            <a:r>
              <a:rPr sz="4200" dirty="0" err="1">
                <a:solidFill>
                  <a:srgbClr val="B3FB73"/>
                </a:solidFill>
                <a:latin typeface="Meslo"/>
                <a:ea typeface="Menlo Regular"/>
                <a:cs typeface="Menlo Regular"/>
                <a:sym typeface="Menlo Regular"/>
              </a:rPr>
              <a:t>.</a:t>
            </a:r>
            <a:r>
              <a:rPr sz="4200" dirty="0" err="1">
                <a:solidFill>
                  <a:srgbClr val="F8F5EC"/>
                </a:solidFill>
                <a:latin typeface="Meslo"/>
                <a:ea typeface="Menlo Regular"/>
                <a:cs typeface="Menlo Regular"/>
                <a:sym typeface="Menlo Regular"/>
              </a:rPr>
              <a:t>Products</a:t>
            </a:r>
            <a:r>
              <a:rPr sz="4200" dirty="0">
                <a:solidFill>
                  <a:srgbClr val="B3FB73"/>
                </a:solidFill>
                <a:latin typeface="Meslo"/>
                <a:ea typeface="Menlo Regular"/>
                <a:cs typeface="Menlo Regular"/>
                <a:sym typeface="Menlo Regular"/>
              </a:rPr>
              <a:t>);</a:t>
            </a:r>
          </a:p>
          <a:p>
            <a:pPr lvl="0" defTabSz="457200">
              <a:lnSpc>
                <a:spcPct val="120000"/>
              </a:lnSpc>
              <a:defRPr sz="1800" b="0">
                <a:solidFill>
                  <a:srgbClr val="000000"/>
                </a:solidFill>
              </a:defRPr>
            </a:pPr>
            <a:r>
              <a:rPr sz="4200" dirty="0">
                <a:solidFill>
                  <a:srgbClr val="F8F5EC"/>
                </a:solidFill>
                <a:latin typeface="Meslo"/>
                <a:ea typeface="Menlo Regular"/>
                <a:cs typeface="Menlo Regular"/>
                <a:sym typeface="Menlo Regular"/>
              </a:rPr>
              <a:t/>
            </a:r>
            <a:br>
              <a:rPr sz="4200" dirty="0">
                <a:solidFill>
                  <a:srgbClr val="F8F5EC"/>
                </a:solidFill>
                <a:latin typeface="Meslo"/>
                <a:ea typeface="Menlo Regular"/>
                <a:cs typeface="Menlo Regular"/>
                <a:sym typeface="Menlo Regular"/>
              </a:rPr>
            </a:br>
            <a:r>
              <a:rPr sz="4200" dirty="0">
                <a:solidFill>
                  <a:srgbClr val="F8F5EC"/>
                </a:solidFill>
                <a:latin typeface="Meslo"/>
                <a:ea typeface="Menlo Regular"/>
                <a:cs typeface="Menlo Regular"/>
                <a:sym typeface="Menlo Regular"/>
              </a:rPr>
              <a:t>		</a:t>
            </a:r>
            <a:r>
              <a:rPr sz="4200" dirty="0">
                <a:solidFill>
                  <a:srgbClr val="78A9D6"/>
                </a:solidFill>
                <a:latin typeface="Meslo"/>
                <a:ea typeface="Menlo Regular"/>
                <a:cs typeface="Menlo Regular"/>
                <a:sym typeface="Menlo Regular"/>
              </a:rPr>
              <a:t>if</a:t>
            </a:r>
            <a:r>
              <a:rPr sz="4200" dirty="0">
                <a:solidFill>
                  <a:srgbClr val="F8F5EC"/>
                </a:solidFill>
                <a:latin typeface="Meslo"/>
                <a:ea typeface="Menlo Regular"/>
                <a:cs typeface="Menlo Regular"/>
                <a:sym typeface="Menlo Regular"/>
              </a:rPr>
              <a:t> </a:t>
            </a:r>
            <a:r>
              <a:rPr sz="4200" dirty="0">
                <a:solidFill>
                  <a:srgbClr val="B3FB73"/>
                </a:solidFill>
                <a:latin typeface="Meslo"/>
                <a:ea typeface="Menlo Regular"/>
                <a:cs typeface="Menlo Regular"/>
                <a:sym typeface="Menlo Regular"/>
              </a:rPr>
              <a:t>(</a:t>
            </a:r>
            <a:r>
              <a:rPr sz="4200" dirty="0" err="1">
                <a:solidFill>
                  <a:srgbClr val="F8F5EC"/>
                </a:solidFill>
                <a:latin typeface="Meslo"/>
                <a:ea typeface="Menlo Regular"/>
                <a:cs typeface="Menlo Regular"/>
                <a:sym typeface="Menlo Regular"/>
              </a:rPr>
              <a:t>ListAdapter</a:t>
            </a:r>
            <a:r>
              <a:rPr sz="4200" dirty="0" err="1">
                <a:solidFill>
                  <a:srgbClr val="B3FB73"/>
                </a:solidFill>
                <a:latin typeface="Meslo"/>
                <a:ea typeface="Menlo Regular"/>
                <a:cs typeface="Menlo Regular"/>
                <a:sym typeface="Menlo Regular"/>
              </a:rPr>
              <a:t>.</a:t>
            </a:r>
            <a:r>
              <a:rPr sz="4200" dirty="0" err="1">
                <a:solidFill>
                  <a:srgbClr val="F8F5EC"/>
                </a:solidFill>
                <a:latin typeface="Meslo"/>
                <a:ea typeface="Menlo Regular"/>
                <a:cs typeface="Menlo Regular"/>
                <a:sym typeface="Menlo Regular"/>
              </a:rPr>
              <a:t>Count</a:t>
            </a:r>
            <a:r>
              <a:rPr sz="4200" dirty="0">
                <a:solidFill>
                  <a:srgbClr val="F8F5EC"/>
                </a:solidFill>
                <a:latin typeface="Meslo"/>
                <a:ea typeface="Menlo Regular"/>
                <a:cs typeface="Menlo Regular"/>
                <a:sym typeface="Menlo Regular"/>
              </a:rPr>
              <a:t> </a:t>
            </a:r>
            <a:r>
              <a:rPr sz="4200" dirty="0">
                <a:solidFill>
                  <a:srgbClr val="B3FB73"/>
                </a:solidFill>
                <a:latin typeface="Meslo"/>
                <a:ea typeface="Menlo Regular"/>
                <a:cs typeface="Menlo Regular"/>
                <a:sym typeface="Menlo Regular"/>
              </a:rPr>
              <a:t>==</a:t>
            </a:r>
            <a:r>
              <a:rPr sz="4200" dirty="0">
                <a:solidFill>
                  <a:srgbClr val="F8F5EC"/>
                </a:solidFill>
                <a:latin typeface="Meslo"/>
                <a:ea typeface="Menlo Regular"/>
                <a:cs typeface="Menlo Regular"/>
                <a:sym typeface="Menlo Regular"/>
              </a:rPr>
              <a:t> </a:t>
            </a:r>
            <a:r>
              <a:rPr sz="4200" dirty="0">
                <a:solidFill>
                  <a:srgbClr val="FF8FFD"/>
                </a:solidFill>
                <a:latin typeface="Meslo"/>
                <a:ea typeface="Menlo Regular"/>
                <a:cs typeface="Menlo Regular"/>
                <a:sym typeface="Menlo Regular"/>
              </a:rPr>
              <a:t>0</a:t>
            </a:r>
            <a:r>
              <a:rPr sz="4200" dirty="0">
                <a:solidFill>
                  <a:srgbClr val="B3FB73"/>
                </a:solidFill>
                <a:latin typeface="Meslo"/>
                <a:ea typeface="Menlo Regular"/>
                <a:cs typeface="Menlo Regular"/>
                <a:sym typeface="Menlo Regular"/>
              </a:rPr>
              <a:t>) {</a:t>
            </a:r>
            <a:br>
              <a:rPr sz="4200" dirty="0">
                <a:solidFill>
                  <a:srgbClr val="B3FB73"/>
                </a:solidFill>
                <a:latin typeface="Meslo"/>
                <a:ea typeface="Menlo Regular"/>
                <a:cs typeface="Menlo Regular"/>
                <a:sym typeface="Menlo Regular"/>
              </a:rPr>
            </a:br>
            <a:r>
              <a:rPr sz="4200" dirty="0">
                <a:solidFill>
                  <a:srgbClr val="F8F5EC"/>
                </a:solidFill>
                <a:latin typeface="Meslo"/>
                <a:ea typeface="Menlo Regular"/>
                <a:cs typeface="Menlo Regular"/>
                <a:sym typeface="Menlo Regular"/>
              </a:rPr>
              <a:t>			</a:t>
            </a:r>
            <a:r>
              <a:rPr sz="4200" dirty="0" err="1">
                <a:solidFill>
                  <a:srgbClr val="F8F5EC"/>
                </a:solidFill>
                <a:latin typeface="Meslo"/>
                <a:ea typeface="Menlo Regular"/>
                <a:cs typeface="Menlo Regular"/>
                <a:sym typeface="Menlo Regular"/>
              </a:rPr>
              <a:t>checkoutButton</a:t>
            </a:r>
            <a:r>
              <a:rPr sz="4200" dirty="0" err="1">
                <a:solidFill>
                  <a:srgbClr val="B3FB73"/>
                </a:solidFill>
                <a:latin typeface="Meslo"/>
                <a:ea typeface="Menlo Regular"/>
                <a:cs typeface="Menlo Regular"/>
                <a:sym typeface="Menlo Regular"/>
              </a:rPr>
              <a:t>.</a:t>
            </a:r>
            <a:r>
              <a:rPr sz="4200" dirty="0" err="1">
                <a:solidFill>
                  <a:srgbClr val="F8F5EC"/>
                </a:solidFill>
                <a:latin typeface="Meslo"/>
                <a:ea typeface="Menlo Regular"/>
                <a:cs typeface="Menlo Regular"/>
                <a:sym typeface="Menlo Regular"/>
              </a:rPr>
              <a:t>Visibility</a:t>
            </a:r>
            <a:r>
              <a:rPr sz="4200" dirty="0">
                <a:solidFill>
                  <a:srgbClr val="F8F5EC"/>
                </a:solidFill>
                <a:latin typeface="Meslo"/>
                <a:ea typeface="Menlo Regular"/>
                <a:cs typeface="Menlo Regular"/>
                <a:sym typeface="Menlo Regular"/>
              </a:rPr>
              <a:t> </a:t>
            </a:r>
            <a:r>
              <a:rPr sz="4200" dirty="0">
                <a:solidFill>
                  <a:srgbClr val="B3FB73"/>
                </a:solidFill>
                <a:latin typeface="Meslo"/>
                <a:ea typeface="Menlo Regular"/>
                <a:cs typeface="Menlo Regular"/>
                <a:sym typeface="Menlo Regular"/>
              </a:rPr>
              <a:t>=</a:t>
            </a:r>
            <a:r>
              <a:rPr sz="4200" dirty="0">
                <a:solidFill>
                  <a:srgbClr val="F8F5EC"/>
                </a:solidFill>
                <a:latin typeface="Meslo"/>
                <a:ea typeface="Menlo Regular"/>
                <a:cs typeface="Menlo Regular"/>
                <a:sym typeface="Menlo Regular"/>
              </a:rPr>
              <a:t> </a:t>
            </a:r>
            <a:r>
              <a:rPr sz="4200" dirty="0" err="1">
                <a:solidFill>
                  <a:srgbClr val="D0D1FE"/>
                </a:solidFill>
                <a:latin typeface="Meslo"/>
                <a:ea typeface="Menlo Regular"/>
                <a:cs typeface="Menlo Regular"/>
                <a:sym typeface="Menlo Regular"/>
              </a:rPr>
              <a:t>ViewStates</a:t>
            </a:r>
            <a:r>
              <a:rPr sz="4200" dirty="0" err="1">
                <a:solidFill>
                  <a:srgbClr val="B3FB73"/>
                </a:solidFill>
                <a:latin typeface="Meslo"/>
                <a:ea typeface="Menlo Regular"/>
                <a:cs typeface="Menlo Regular"/>
                <a:sym typeface="Menlo Regular"/>
              </a:rPr>
              <a:t>.</a:t>
            </a:r>
            <a:r>
              <a:rPr sz="4200" dirty="0" err="1">
                <a:solidFill>
                  <a:srgbClr val="F8F5EC"/>
                </a:solidFill>
                <a:latin typeface="Meslo"/>
                <a:ea typeface="Menlo Regular"/>
                <a:cs typeface="Menlo Regular"/>
                <a:sym typeface="Menlo Regular"/>
              </a:rPr>
              <a:t>Invisible</a:t>
            </a:r>
            <a:r>
              <a:rPr sz="4200" dirty="0">
                <a:solidFill>
                  <a:srgbClr val="B3FB73"/>
                </a:solidFill>
                <a:latin typeface="Meslo"/>
                <a:ea typeface="Menlo Regular"/>
                <a:cs typeface="Menlo Regular"/>
                <a:sym typeface="Menlo Regular"/>
              </a:rPr>
              <a:t>;</a:t>
            </a:r>
          </a:p>
          <a:p>
            <a:pPr lvl="0" defTabSz="457200">
              <a:lnSpc>
                <a:spcPct val="120000"/>
              </a:lnSpc>
              <a:defRPr sz="1800" b="0">
                <a:solidFill>
                  <a:srgbClr val="000000"/>
                </a:solidFill>
              </a:defRPr>
            </a:pPr>
            <a:r>
              <a:rPr sz="4200" dirty="0">
                <a:solidFill>
                  <a:srgbClr val="B3FB73"/>
                </a:solidFill>
                <a:latin typeface="Meslo"/>
                <a:ea typeface="Menlo Regular"/>
                <a:cs typeface="Menlo Regular"/>
                <a:sym typeface="Menlo Regular"/>
              </a:rPr>
              <a:t>    }</a:t>
            </a:r>
            <a:br>
              <a:rPr sz="4200" dirty="0">
                <a:solidFill>
                  <a:srgbClr val="B3FB73"/>
                </a:solidFill>
                <a:latin typeface="Meslo"/>
                <a:ea typeface="Menlo Regular"/>
                <a:cs typeface="Menlo Regular"/>
                <a:sym typeface="Menlo Regular"/>
              </a:rPr>
            </a:br>
            <a:r>
              <a:rPr sz="4200" dirty="0">
                <a:solidFill>
                  <a:srgbClr val="B3FB73"/>
                </a:solidFill>
                <a:latin typeface="Meslo"/>
                <a:ea typeface="Menlo Regular"/>
                <a:cs typeface="Menlo Regular"/>
                <a:sym typeface="Menlo Regular"/>
              </a:rPr>
              <a:t>}</a:t>
            </a: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221" name="Shape 221"/>
          <p:cNvSpPr/>
          <p:nvPr/>
        </p:nvSpPr>
        <p:spPr>
          <a:xfrm>
            <a:off x="2099415" y="2576572"/>
            <a:ext cx="18788798" cy="85628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defTabSz="457200">
              <a:lnSpc>
                <a:spcPct val="120000"/>
              </a:lnSpc>
              <a:defRPr sz="1800" b="0">
                <a:solidFill>
                  <a:srgbClr val="000000"/>
                </a:solidFill>
              </a:defRPr>
            </a:pPr>
            <a:r>
              <a:rPr sz="4200" dirty="0">
                <a:solidFill>
                  <a:srgbClr val="FFFDC3"/>
                </a:solidFill>
                <a:latin typeface="Menlo Regular"/>
                <a:ea typeface="Menlo Regular"/>
                <a:cs typeface="Menlo Regular"/>
                <a:sym typeface="Menlo Regular"/>
              </a:rPr>
              <a:t>public</a:t>
            </a:r>
            <a:r>
              <a:rPr sz="4200" dirty="0">
                <a:solidFill>
                  <a:srgbClr val="F8F5EC"/>
                </a:solidFill>
                <a:latin typeface="Menlo Regular"/>
                <a:ea typeface="Menlo Regular"/>
                <a:cs typeface="Menlo Regular"/>
                <a:sym typeface="Menlo Regular"/>
              </a:rPr>
              <a:t> </a:t>
            </a:r>
            <a:r>
              <a:rPr sz="4200" dirty="0">
                <a:solidFill>
                  <a:srgbClr val="FFFDC3"/>
                </a:solidFill>
                <a:latin typeface="Menlo Regular"/>
                <a:ea typeface="Menlo Regular"/>
                <a:cs typeface="Menlo Regular"/>
                <a:sym typeface="Menlo Regular"/>
              </a:rPr>
              <a:t>override</a:t>
            </a:r>
            <a:r>
              <a:rPr sz="4200" dirty="0">
                <a:solidFill>
                  <a:srgbClr val="F8F5EC"/>
                </a:solidFill>
                <a:latin typeface="Menlo Regular"/>
                <a:ea typeface="Menlo Regular"/>
                <a:cs typeface="Menlo Regular"/>
                <a:sym typeface="Menlo Regular"/>
              </a:rPr>
              <a:t> </a:t>
            </a:r>
            <a:r>
              <a:rPr sz="4200" dirty="0">
                <a:solidFill>
                  <a:srgbClr val="E89C77"/>
                </a:solidFill>
                <a:latin typeface="Menlo Regular"/>
                <a:ea typeface="Menlo Regular"/>
                <a:cs typeface="Menlo Regular"/>
                <a:sym typeface="Menlo Regular"/>
              </a:rPr>
              <a:t>void</a:t>
            </a:r>
            <a:r>
              <a:rPr sz="4200" dirty="0">
                <a:solidFill>
                  <a:srgbClr val="F8F5EC"/>
                </a:solidFill>
                <a:latin typeface="Menlo Regular"/>
                <a:ea typeface="Menlo Regular"/>
                <a:cs typeface="Menlo Regular"/>
                <a:sym typeface="Menlo Regular"/>
              </a:rPr>
              <a:t> </a:t>
            </a:r>
            <a:r>
              <a:rPr sz="4200" dirty="0" err="1">
                <a:solidFill>
                  <a:srgbClr val="F8F5EC"/>
                </a:solidFill>
                <a:latin typeface="Menlo Regular"/>
                <a:ea typeface="Menlo Regular"/>
                <a:cs typeface="Menlo Regular"/>
                <a:sym typeface="Menlo Regular"/>
              </a:rPr>
              <a:t>OnViewCreated</a:t>
            </a:r>
            <a:r>
              <a:rPr sz="4200" dirty="0">
                <a:solidFill>
                  <a:srgbClr val="F8F5EC"/>
                </a:solidFill>
                <a:latin typeface="Menlo Regular"/>
                <a:ea typeface="Menlo Regular"/>
                <a:cs typeface="Menlo Regular"/>
                <a:sym typeface="Menlo Regular"/>
              </a:rPr>
              <a:t> </a:t>
            </a:r>
            <a:r>
              <a:rPr sz="4200" dirty="0">
                <a:solidFill>
                  <a:srgbClr val="B3FB73"/>
                </a:solidFill>
                <a:latin typeface="Menlo Regular"/>
                <a:ea typeface="Menlo Regular"/>
                <a:cs typeface="Menlo Regular"/>
                <a:sym typeface="Menlo Regular"/>
              </a:rPr>
              <a:t>(</a:t>
            </a:r>
            <a:r>
              <a:rPr sz="4200" dirty="0">
                <a:solidFill>
                  <a:srgbClr val="D0D1FE"/>
                </a:solidFill>
                <a:latin typeface="Menlo Regular"/>
                <a:ea typeface="Menlo Regular"/>
                <a:cs typeface="Menlo Regular"/>
                <a:sym typeface="Menlo Regular"/>
              </a:rPr>
              <a:t>View</a:t>
            </a:r>
            <a:r>
              <a:rPr sz="4200" dirty="0">
                <a:solidFill>
                  <a:srgbClr val="F8F5EC"/>
                </a:solidFill>
                <a:latin typeface="Menlo Regular"/>
                <a:ea typeface="Menlo Regular"/>
                <a:cs typeface="Menlo Regular"/>
                <a:sym typeface="Menlo Regular"/>
              </a:rPr>
              <a:t> </a:t>
            </a:r>
            <a:r>
              <a:rPr sz="4200" dirty="0" err="1">
                <a:solidFill>
                  <a:srgbClr val="F8F5EC"/>
                </a:solidFill>
                <a:latin typeface="Menlo Regular"/>
                <a:ea typeface="Menlo Regular"/>
                <a:cs typeface="Menlo Regular"/>
                <a:sym typeface="Menlo Regular"/>
              </a:rPr>
              <a:t>view</a:t>
            </a:r>
            <a:r>
              <a:rPr sz="4200" dirty="0">
                <a:solidFill>
                  <a:srgbClr val="B3FB73"/>
                </a:solidFill>
                <a:latin typeface="Menlo Regular"/>
                <a:ea typeface="Menlo Regular"/>
                <a:cs typeface="Menlo Regular"/>
                <a:sym typeface="Menlo Regular"/>
              </a:rPr>
              <a:t>,</a:t>
            </a:r>
            <a:r>
              <a:rPr sz="4200" dirty="0">
                <a:solidFill>
                  <a:srgbClr val="F8F5EC"/>
                </a:solidFill>
                <a:latin typeface="Menlo Regular"/>
                <a:ea typeface="Menlo Regular"/>
                <a:cs typeface="Menlo Regular"/>
                <a:sym typeface="Menlo Regular"/>
              </a:rPr>
              <a:t> </a:t>
            </a:r>
            <a:r>
              <a:rPr sz="4200" dirty="0">
                <a:solidFill>
                  <a:srgbClr val="D0D1FE"/>
                </a:solidFill>
                <a:latin typeface="Menlo Regular"/>
                <a:ea typeface="Menlo Regular"/>
                <a:cs typeface="Menlo Regular"/>
                <a:sym typeface="Menlo Regular"/>
              </a:rPr>
              <a:t>Bundle</a:t>
            </a:r>
            <a:r>
              <a:rPr sz="4200" dirty="0">
                <a:solidFill>
                  <a:srgbClr val="F8F5EC"/>
                </a:solidFill>
                <a:latin typeface="Menlo Regular"/>
                <a:ea typeface="Menlo Regular"/>
                <a:cs typeface="Menlo Regular"/>
                <a:sym typeface="Menlo Regular"/>
              </a:rPr>
              <a:t> </a:t>
            </a:r>
            <a:r>
              <a:rPr sz="4200" dirty="0" err="1">
                <a:solidFill>
                  <a:srgbClr val="F8F5EC"/>
                </a:solidFill>
                <a:latin typeface="Menlo Regular"/>
                <a:ea typeface="Menlo Regular"/>
                <a:cs typeface="Menlo Regular"/>
                <a:sym typeface="Menlo Regular"/>
              </a:rPr>
              <a:t>savedInstanceState</a:t>
            </a:r>
            <a:r>
              <a:rPr sz="4200" dirty="0">
                <a:solidFill>
                  <a:srgbClr val="B3FB73"/>
                </a:solidFill>
                <a:latin typeface="Menlo Regular"/>
                <a:ea typeface="Menlo Regular"/>
                <a:cs typeface="Menlo Regular"/>
                <a:sym typeface="Menlo Regular"/>
              </a:rPr>
              <a:t>) {</a:t>
            </a:r>
            <a:br>
              <a:rPr sz="4200" dirty="0">
                <a:solidFill>
                  <a:srgbClr val="B3FB73"/>
                </a:solidFill>
                <a:latin typeface="Menlo Regular"/>
                <a:ea typeface="Menlo Regular"/>
                <a:cs typeface="Menlo Regular"/>
                <a:sym typeface="Menlo Regular"/>
              </a:rPr>
            </a:br>
            <a:r>
              <a:rPr sz="4200" dirty="0">
                <a:solidFill>
                  <a:srgbClr val="F8F5EC"/>
                </a:solidFill>
                <a:latin typeface="Menlo Regular"/>
                <a:ea typeface="Menlo Regular"/>
                <a:cs typeface="Menlo Regular"/>
                <a:sym typeface="Menlo Regular"/>
              </a:rPr>
              <a:t>		</a:t>
            </a:r>
            <a:r>
              <a:rPr sz="4200" dirty="0" err="1">
                <a:solidFill>
                  <a:srgbClr val="FFFDC3"/>
                </a:solidFill>
                <a:latin typeface="Menlo Regular"/>
                <a:ea typeface="Menlo Regular"/>
                <a:cs typeface="Menlo Regular"/>
                <a:sym typeface="Menlo Regular"/>
              </a:rPr>
              <a:t>base</a:t>
            </a:r>
            <a:r>
              <a:rPr sz="4200" dirty="0" err="1">
                <a:solidFill>
                  <a:srgbClr val="B3FB73"/>
                </a:solidFill>
                <a:latin typeface="Menlo Regular"/>
                <a:ea typeface="Menlo Regular"/>
                <a:cs typeface="Menlo Regular"/>
                <a:sym typeface="Menlo Regular"/>
              </a:rPr>
              <a:t>.</a:t>
            </a:r>
            <a:r>
              <a:rPr sz="4200" dirty="0" err="1">
                <a:solidFill>
                  <a:srgbClr val="F8F5EC"/>
                </a:solidFill>
                <a:latin typeface="Menlo Regular"/>
                <a:ea typeface="Menlo Regular"/>
                <a:cs typeface="Menlo Regular"/>
                <a:sym typeface="Menlo Regular"/>
              </a:rPr>
              <a:t>OnViewCreated</a:t>
            </a:r>
            <a:r>
              <a:rPr sz="4200" dirty="0">
                <a:solidFill>
                  <a:srgbClr val="F8F5EC"/>
                </a:solidFill>
                <a:latin typeface="Menlo Regular"/>
                <a:ea typeface="Menlo Regular"/>
                <a:cs typeface="Menlo Regular"/>
                <a:sym typeface="Menlo Regular"/>
              </a:rPr>
              <a:t> </a:t>
            </a:r>
            <a:r>
              <a:rPr sz="4200" dirty="0">
                <a:solidFill>
                  <a:srgbClr val="B3FB73"/>
                </a:solidFill>
                <a:latin typeface="Menlo Regular"/>
                <a:ea typeface="Menlo Regular"/>
                <a:cs typeface="Menlo Regular"/>
                <a:sym typeface="Menlo Regular"/>
              </a:rPr>
              <a:t>(</a:t>
            </a:r>
            <a:r>
              <a:rPr sz="4200" dirty="0">
                <a:solidFill>
                  <a:srgbClr val="F8F5EC"/>
                </a:solidFill>
                <a:latin typeface="Menlo Regular"/>
                <a:ea typeface="Menlo Regular"/>
                <a:cs typeface="Menlo Regular"/>
                <a:sym typeface="Menlo Regular"/>
              </a:rPr>
              <a:t>view</a:t>
            </a:r>
            <a:r>
              <a:rPr sz="4200" dirty="0">
                <a:solidFill>
                  <a:srgbClr val="B3FB73"/>
                </a:solidFill>
                <a:latin typeface="Menlo Regular"/>
                <a:ea typeface="Menlo Regular"/>
                <a:cs typeface="Menlo Regular"/>
                <a:sym typeface="Menlo Regular"/>
              </a:rPr>
              <a:t>,</a:t>
            </a:r>
            <a:r>
              <a:rPr sz="4200" dirty="0">
                <a:solidFill>
                  <a:srgbClr val="F8F5EC"/>
                </a:solidFill>
                <a:latin typeface="Menlo Regular"/>
                <a:ea typeface="Menlo Regular"/>
                <a:cs typeface="Menlo Regular"/>
                <a:sym typeface="Menlo Regular"/>
              </a:rPr>
              <a:t> </a:t>
            </a:r>
            <a:r>
              <a:rPr sz="4200" dirty="0" err="1">
                <a:solidFill>
                  <a:srgbClr val="F8F5EC"/>
                </a:solidFill>
                <a:latin typeface="Menlo Regular"/>
                <a:ea typeface="Menlo Regular"/>
                <a:cs typeface="Menlo Regular"/>
                <a:sym typeface="Menlo Regular"/>
              </a:rPr>
              <a:t>savedInstanceState</a:t>
            </a:r>
            <a:r>
              <a:rPr sz="4200" dirty="0">
                <a:solidFill>
                  <a:srgbClr val="B3FB73"/>
                </a:solidFill>
                <a:latin typeface="Menlo Regular"/>
                <a:ea typeface="Menlo Regular"/>
                <a:cs typeface="Menlo Regular"/>
                <a:sym typeface="Menlo Regular"/>
              </a:rPr>
              <a:t>);</a:t>
            </a:r>
          </a:p>
          <a:p>
            <a:pPr lvl="0" defTabSz="457200">
              <a:lnSpc>
                <a:spcPct val="120000"/>
              </a:lnSpc>
              <a:defRPr sz="1800" b="0">
                <a:solidFill>
                  <a:srgbClr val="000000"/>
                </a:solidFill>
              </a:defRPr>
            </a:pPr>
            <a:r>
              <a:rPr sz="4200" dirty="0">
                <a:solidFill>
                  <a:srgbClr val="F8F5EC"/>
                </a:solidFill>
                <a:latin typeface="Menlo Regular"/>
                <a:ea typeface="Menlo Regular"/>
                <a:cs typeface="Menlo Regular"/>
                <a:sym typeface="Menlo Regular"/>
              </a:rPr>
              <a:t/>
            </a:r>
            <a:br>
              <a:rPr sz="4200" dirty="0">
                <a:solidFill>
                  <a:srgbClr val="F8F5EC"/>
                </a:solidFill>
                <a:latin typeface="Menlo Regular"/>
                <a:ea typeface="Menlo Regular"/>
                <a:cs typeface="Menlo Regular"/>
                <a:sym typeface="Menlo Regular"/>
              </a:rPr>
            </a:br>
            <a:r>
              <a:rPr sz="4200" dirty="0">
                <a:solidFill>
                  <a:srgbClr val="F8F5EC"/>
                </a:solidFill>
                <a:latin typeface="Menlo Regular"/>
                <a:ea typeface="Menlo Regular"/>
                <a:cs typeface="Menlo Regular"/>
                <a:sym typeface="Menlo Regular"/>
              </a:rPr>
              <a:t>		</a:t>
            </a:r>
            <a:r>
              <a:rPr sz="4200" dirty="0" err="1">
                <a:solidFill>
                  <a:srgbClr val="F8F5EC"/>
                </a:solidFill>
                <a:latin typeface="Menlo Regular"/>
                <a:ea typeface="Menlo Regular"/>
                <a:cs typeface="Menlo Regular"/>
                <a:sym typeface="Menlo Regular"/>
              </a:rPr>
              <a:t>ListView</a:t>
            </a:r>
            <a:r>
              <a:rPr sz="4200" dirty="0" err="1">
                <a:solidFill>
                  <a:srgbClr val="B3FB73"/>
                </a:solidFill>
                <a:latin typeface="Menlo Regular"/>
                <a:ea typeface="Menlo Regular"/>
                <a:cs typeface="Menlo Regular"/>
                <a:sym typeface="Menlo Regular"/>
              </a:rPr>
              <a:t>.</a:t>
            </a:r>
            <a:r>
              <a:rPr sz="4200" dirty="0" err="1">
                <a:solidFill>
                  <a:srgbClr val="F8F5EC"/>
                </a:solidFill>
                <a:latin typeface="Menlo Regular"/>
                <a:ea typeface="Menlo Regular"/>
                <a:cs typeface="Menlo Regular"/>
                <a:sym typeface="Menlo Regular"/>
              </a:rPr>
              <a:t>DividerHeight</a:t>
            </a:r>
            <a:r>
              <a:rPr sz="4200" dirty="0">
                <a:solidFill>
                  <a:srgbClr val="F8F5EC"/>
                </a:solidFill>
                <a:latin typeface="Menlo Regular"/>
                <a:ea typeface="Menlo Regular"/>
                <a:cs typeface="Menlo Regular"/>
                <a:sym typeface="Menlo Regular"/>
              </a:rPr>
              <a:t> </a:t>
            </a:r>
            <a:r>
              <a:rPr sz="4200" dirty="0">
                <a:solidFill>
                  <a:srgbClr val="B3FB73"/>
                </a:solidFill>
                <a:latin typeface="Menlo Regular"/>
                <a:ea typeface="Menlo Regular"/>
                <a:cs typeface="Menlo Regular"/>
                <a:sym typeface="Menlo Regular"/>
              </a:rPr>
              <a:t>=</a:t>
            </a:r>
            <a:r>
              <a:rPr sz="4200" dirty="0">
                <a:solidFill>
                  <a:srgbClr val="F8F5EC"/>
                </a:solidFill>
                <a:latin typeface="Menlo Regular"/>
                <a:ea typeface="Menlo Regular"/>
                <a:cs typeface="Menlo Regular"/>
                <a:sym typeface="Menlo Regular"/>
              </a:rPr>
              <a:t> </a:t>
            </a:r>
            <a:r>
              <a:rPr sz="4200" dirty="0">
                <a:solidFill>
                  <a:srgbClr val="FF8FFD"/>
                </a:solidFill>
                <a:latin typeface="Menlo Regular"/>
                <a:ea typeface="Menlo Regular"/>
                <a:cs typeface="Menlo Regular"/>
                <a:sym typeface="Menlo Regular"/>
              </a:rPr>
              <a:t>0</a:t>
            </a:r>
            <a:r>
              <a:rPr sz="4200" dirty="0">
                <a:solidFill>
                  <a:srgbClr val="B3FB73"/>
                </a:solidFill>
                <a:latin typeface="Menlo Regular"/>
                <a:ea typeface="Menlo Regular"/>
                <a:cs typeface="Menlo Regular"/>
                <a:sym typeface="Menlo Regular"/>
              </a:rPr>
              <a:t>;</a:t>
            </a:r>
            <a:r>
              <a:rPr sz="4200" dirty="0">
                <a:solidFill>
                  <a:srgbClr val="F8F5EC"/>
                </a:solidFill>
                <a:latin typeface="Menlo Regular"/>
                <a:ea typeface="Menlo Regular"/>
                <a:cs typeface="Menlo Regular"/>
                <a:sym typeface="Menlo Regular"/>
              </a:rPr>
              <a:t> </a:t>
            </a:r>
            <a:br>
              <a:rPr sz="4200" dirty="0">
                <a:solidFill>
                  <a:srgbClr val="F8F5EC"/>
                </a:solidFill>
                <a:latin typeface="Menlo Regular"/>
                <a:ea typeface="Menlo Regular"/>
                <a:cs typeface="Menlo Regular"/>
                <a:sym typeface="Menlo Regular"/>
              </a:rPr>
            </a:br>
            <a:r>
              <a:rPr sz="4200" dirty="0">
                <a:solidFill>
                  <a:srgbClr val="F8F5EC"/>
                </a:solidFill>
                <a:latin typeface="Menlo Regular"/>
                <a:ea typeface="Menlo Regular"/>
                <a:cs typeface="Menlo Regular"/>
                <a:sym typeface="Menlo Regular"/>
              </a:rPr>
              <a:t>		</a:t>
            </a:r>
            <a:r>
              <a:rPr sz="4200" dirty="0" err="1">
                <a:solidFill>
                  <a:srgbClr val="F8F5EC"/>
                </a:solidFill>
                <a:latin typeface="Menlo Regular"/>
                <a:ea typeface="Menlo Regular"/>
                <a:cs typeface="Menlo Regular"/>
                <a:sym typeface="Menlo Regular"/>
              </a:rPr>
              <a:t>ListView</a:t>
            </a:r>
            <a:r>
              <a:rPr sz="4200" dirty="0" err="1">
                <a:solidFill>
                  <a:srgbClr val="B3FB73"/>
                </a:solidFill>
                <a:latin typeface="Menlo Regular"/>
                <a:ea typeface="Menlo Regular"/>
                <a:cs typeface="Menlo Regular"/>
                <a:sym typeface="Menlo Regular"/>
              </a:rPr>
              <a:t>.</a:t>
            </a:r>
            <a:r>
              <a:rPr sz="4200" dirty="0" err="1">
                <a:solidFill>
                  <a:srgbClr val="F8F5EC"/>
                </a:solidFill>
                <a:latin typeface="Menlo Regular"/>
                <a:ea typeface="Menlo Regular"/>
                <a:cs typeface="Menlo Regular"/>
                <a:sym typeface="Menlo Regular"/>
              </a:rPr>
              <a:t>Divider</a:t>
            </a:r>
            <a:r>
              <a:rPr sz="4200" dirty="0">
                <a:solidFill>
                  <a:srgbClr val="F8F5EC"/>
                </a:solidFill>
                <a:latin typeface="Menlo Regular"/>
                <a:ea typeface="Menlo Regular"/>
                <a:cs typeface="Menlo Regular"/>
                <a:sym typeface="Menlo Regular"/>
              </a:rPr>
              <a:t> </a:t>
            </a:r>
            <a:r>
              <a:rPr sz="4200" dirty="0">
                <a:solidFill>
                  <a:srgbClr val="B3FB73"/>
                </a:solidFill>
                <a:latin typeface="Menlo Regular"/>
                <a:ea typeface="Menlo Regular"/>
                <a:cs typeface="Menlo Regular"/>
                <a:sym typeface="Menlo Regular"/>
              </a:rPr>
              <a:t>=</a:t>
            </a:r>
            <a:r>
              <a:rPr sz="4200" dirty="0">
                <a:solidFill>
                  <a:srgbClr val="F8F5EC"/>
                </a:solidFill>
                <a:latin typeface="Menlo Regular"/>
                <a:ea typeface="Menlo Regular"/>
                <a:cs typeface="Menlo Regular"/>
                <a:sym typeface="Menlo Regular"/>
              </a:rPr>
              <a:t> </a:t>
            </a:r>
            <a:r>
              <a:rPr sz="4200" dirty="0">
                <a:solidFill>
                  <a:srgbClr val="E89C77"/>
                </a:solidFill>
                <a:latin typeface="Menlo Regular"/>
                <a:ea typeface="Menlo Regular"/>
                <a:cs typeface="Menlo Regular"/>
                <a:sym typeface="Menlo Regular"/>
              </a:rPr>
              <a:t>null</a:t>
            </a:r>
            <a:r>
              <a:rPr sz="4200" dirty="0">
                <a:solidFill>
                  <a:srgbClr val="B3FB73"/>
                </a:solidFill>
                <a:latin typeface="Menlo Regular"/>
                <a:ea typeface="Menlo Regular"/>
                <a:cs typeface="Menlo Regular"/>
                <a:sym typeface="Menlo Regular"/>
              </a:rPr>
              <a:t>;</a:t>
            </a:r>
            <a:r>
              <a:rPr sz="4200" dirty="0">
                <a:solidFill>
                  <a:srgbClr val="F8F5EC"/>
                </a:solidFill>
                <a:latin typeface="Menlo Regular"/>
                <a:ea typeface="Menlo Regular"/>
                <a:cs typeface="Menlo Regular"/>
                <a:sym typeface="Menlo Regular"/>
              </a:rPr>
              <a:t> </a:t>
            </a:r>
            <a:br>
              <a:rPr sz="4200" dirty="0">
                <a:solidFill>
                  <a:srgbClr val="F8F5EC"/>
                </a:solidFill>
                <a:latin typeface="Menlo Regular"/>
                <a:ea typeface="Menlo Regular"/>
                <a:cs typeface="Menlo Regular"/>
                <a:sym typeface="Menlo Regular"/>
              </a:rPr>
            </a:br>
            <a:r>
              <a:rPr sz="4200" dirty="0">
                <a:solidFill>
                  <a:srgbClr val="F8F5EC"/>
                </a:solidFill>
                <a:latin typeface="Menlo Regular"/>
                <a:ea typeface="Menlo Regular"/>
                <a:cs typeface="Menlo Regular"/>
                <a:sym typeface="Menlo Regular"/>
              </a:rPr>
              <a:t>		</a:t>
            </a:r>
            <a:r>
              <a:rPr sz="4200" dirty="0" err="1">
                <a:solidFill>
                  <a:srgbClr val="F8F5EC"/>
                </a:solidFill>
                <a:latin typeface="Menlo Regular"/>
                <a:ea typeface="Menlo Regular"/>
                <a:cs typeface="Menlo Regular"/>
                <a:sym typeface="Menlo Regular"/>
              </a:rPr>
              <a:t>ListAdapter</a:t>
            </a:r>
            <a:r>
              <a:rPr sz="4200" dirty="0">
                <a:solidFill>
                  <a:srgbClr val="F8F5EC"/>
                </a:solidFill>
                <a:latin typeface="Menlo Regular"/>
                <a:ea typeface="Menlo Regular"/>
                <a:cs typeface="Menlo Regular"/>
                <a:sym typeface="Menlo Regular"/>
              </a:rPr>
              <a:t> </a:t>
            </a:r>
            <a:r>
              <a:rPr sz="4200" dirty="0">
                <a:solidFill>
                  <a:srgbClr val="B3FB73"/>
                </a:solidFill>
                <a:latin typeface="Menlo Regular"/>
                <a:ea typeface="Menlo Regular"/>
                <a:cs typeface="Menlo Regular"/>
                <a:sym typeface="Menlo Regular"/>
              </a:rPr>
              <a:t>=</a:t>
            </a:r>
            <a:r>
              <a:rPr sz="4200" dirty="0">
                <a:solidFill>
                  <a:srgbClr val="F8F5EC"/>
                </a:solidFill>
                <a:latin typeface="Menlo Regular"/>
                <a:ea typeface="Menlo Regular"/>
                <a:cs typeface="Menlo Regular"/>
                <a:sym typeface="Menlo Regular"/>
              </a:rPr>
              <a:t> </a:t>
            </a:r>
            <a:r>
              <a:rPr sz="4200" dirty="0">
                <a:solidFill>
                  <a:srgbClr val="A7D4A8"/>
                </a:solidFill>
                <a:latin typeface="Menlo Regular"/>
                <a:ea typeface="Menlo Regular"/>
                <a:cs typeface="Menlo Regular"/>
                <a:sym typeface="Menlo Regular"/>
              </a:rPr>
              <a:t>new</a:t>
            </a:r>
            <a:r>
              <a:rPr sz="4200" dirty="0">
                <a:solidFill>
                  <a:srgbClr val="F8F5EC"/>
                </a:solidFill>
                <a:latin typeface="Menlo Regular"/>
                <a:ea typeface="Menlo Regular"/>
                <a:cs typeface="Menlo Regular"/>
                <a:sym typeface="Menlo Regular"/>
              </a:rPr>
              <a:t> </a:t>
            </a:r>
            <a:r>
              <a:rPr sz="4200" dirty="0" err="1">
                <a:solidFill>
                  <a:srgbClr val="D0D1FE"/>
                </a:solidFill>
                <a:latin typeface="Menlo Regular"/>
                <a:ea typeface="Menlo Regular"/>
                <a:cs typeface="Menlo Regular"/>
                <a:sym typeface="Menlo Regular"/>
              </a:rPr>
              <a:t>GroceryListAdapter</a:t>
            </a:r>
            <a:r>
              <a:rPr sz="4200" dirty="0">
                <a:solidFill>
                  <a:srgbClr val="F8F5EC"/>
                </a:solidFill>
                <a:latin typeface="Menlo Regular"/>
                <a:ea typeface="Menlo Regular"/>
                <a:cs typeface="Menlo Regular"/>
                <a:sym typeface="Menlo Regular"/>
              </a:rPr>
              <a:t> </a:t>
            </a:r>
            <a:r>
              <a:rPr sz="4200" dirty="0">
                <a:solidFill>
                  <a:srgbClr val="B3FB73"/>
                </a:solidFill>
                <a:latin typeface="Menlo Regular"/>
                <a:ea typeface="Menlo Regular"/>
                <a:cs typeface="Menlo Regular"/>
                <a:sym typeface="Menlo Regular"/>
              </a:rPr>
              <a:t>(</a:t>
            </a:r>
            <a:r>
              <a:rPr sz="4200" dirty="0" err="1">
                <a:solidFill>
                  <a:srgbClr val="F8F5EC"/>
                </a:solidFill>
                <a:latin typeface="Menlo Regular"/>
                <a:ea typeface="Menlo Regular"/>
                <a:cs typeface="Menlo Regular"/>
                <a:sym typeface="Menlo Regular"/>
              </a:rPr>
              <a:t>view</a:t>
            </a:r>
            <a:r>
              <a:rPr sz="4200" dirty="0" err="1">
                <a:solidFill>
                  <a:srgbClr val="B3FB73"/>
                </a:solidFill>
                <a:latin typeface="Menlo Regular"/>
                <a:ea typeface="Menlo Regular"/>
                <a:cs typeface="Menlo Regular"/>
                <a:sym typeface="Menlo Regular"/>
              </a:rPr>
              <a:t>.</a:t>
            </a:r>
            <a:r>
              <a:rPr sz="4200" dirty="0" err="1">
                <a:solidFill>
                  <a:srgbClr val="F8F5EC"/>
                </a:solidFill>
                <a:latin typeface="Menlo Regular"/>
                <a:ea typeface="Menlo Regular"/>
                <a:cs typeface="Menlo Regular"/>
                <a:sym typeface="Menlo Regular"/>
              </a:rPr>
              <a:t>Context</a:t>
            </a:r>
            <a:r>
              <a:rPr sz="4200" dirty="0">
                <a:solidFill>
                  <a:srgbClr val="B3FB73"/>
                </a:solidFill>
                <a:latin typeface="Menlo Regular"/>
                <a:ea typeface="Menlo Regular"/>
                <a:cs typeface="Menlo Regular"/>
                <a:sym typeface="Menlo Regular"/>
              </a:rPr>
              <a:t>,</a:t>
            </a:r>
            <a:r>
              <a:rPr sz="4200" dirty="0">
                <a:solidFill>
                  <a:srgbClr val="F8F5EC"/>
                </a:solidFill>
                <a:latin typeface="Menlo Regular"/>
                <a:ea typeface="Menlo Regular"/>
                <a:cs typeface="Menlo Regular"/>
                <a:sym typeface="Menlo Regular"/>
              </a:rPr>
              <a:t> _</a:t>
            </a:r>
            <a:r>
              <a:rPr sz="4200" dirty="0" err="1">
                <a:solidFill>
                  <a:srgbClr val="F8F5EC"/>
                </a:solidFill>
                <a:latin typeface="Menlo Regular"/>
                <a:ea typeface="Menlo Regular"/>
                <a:cs typeface="Menlo Regular"/>
                <a:sym typeface="Menlo Regular"/>
              </a:rPr>
              <a:t>order</a:t>
            </a:r>
            <a:r>
              <a:rPr sz="4200" dirty="0" err="1">
                <a:solidFill>
                  <a:srgbClr val="B3FB73"/>
                </a:solidFill>
                <a:latin typeface="Menlo Regular"/>
                <a:ea typeface="Menlo Regular"/>
                <a:cs typeface="Menlo Regular"/>
                <a:sym typeface="Menlo Regular"/>
              </a:rPr>
              <a:t>.</a:t>
            </a:r>
            <a:r>
              <a:rPr sz="4200" dirty="0" err="1">
                <a:solidFill>
                  <a:srgbClr val="F8F5EC"/>
                </a:solidFill>
                <a:latin typeface="Menlo Regular"/>
                <a:ea typeface="Menlo Regular"/>
                <a:cs typeface="Menlo Regular"/>
                <a:sym typeface="Menlo Regular"/>
              </a:rPr>
              <a:t>Products</a:t>
            </a:r>
            <a:r>
              <a:rPr sz="4200" dirty="0">
                <a:solidFill>
                  <a:srgbClr val="B3FB73"/>
                </a:solidFill>
                <a:latin typeface="Menlo Regular"/>
                <a:ea typeface="Menlo Regular"/>
                <a:cs typeface="Menlo Regular"/>
                <a:sym typeface="Menlo Regular"/>
              </a:rPr>
              <a:t>);</a:t>
            </a:r>
          </a:p>
          <a:p>
            <a:pPr lvl="0" defTabSz="457200">
              <a:lnSpc>
                <a:spcPct val="120000"/>
              </a:lnSpc>
              <a:defRPr sz="1800" b="0">
                <a:solidFill>
                  <a:srgbClr val="000000"/>
                </a:solidFill>
              </a:defRPr>
            </a:pPr>
            <a:r>
              <a:rPr sz="4200" dirty="0">
                <a:solidFill>
                  <a:srgbClr val="F8F5EC"/>
                </a:solidFill>
                <a:latin typeface="Menlo Regular"/>
                <a:ea typeface="Menlo Regular"/>
                <a:cs typeface="Menlo Regular"/>
                <a:sym typeface="Menlo Regular"/>
              </a:rPr>
              <a:t/>
            </a:r>
            <a:br>
              <a:rPr sz="4200" dirty="0">
                <a:solidFill>
                  <a:srgbClr val="F8F5EC"/>
                </a:solidFill>
                <a:latin typeface="Menlo Regular"/>
                <a:ea typeface="Menlo Regular"/>
                <a:cs typeface="Menlo Regular"/>
                <a:sym typeface="Menlo Regular"/>
              </a:rPr>
            </a:br>
            <a:r>
              <a:rPr sz="4200" dirty="0">
                <a:solidFill>
                  <a:srgbClr val="F8F5EC"/>
                </a:solidFill>
                <a:latin typeface="Menlo Regular"/>
                <a:ea typeface="Menlo Regular"/>
                <a:cs typeface="Menlo Regular"/>
                <a:sym typeface="Menlo Regular"/>
              </a:rPr>
              <a:t>		</a:t>
            </a:r>
            <a:r>
              <a:rPr sz="4200" dirty="0">
                <a:solidFill>
                  <a:srgbClr val="78A9D6"/>
                </a:solidFill>
                <a:latin typeface="Menlo Regular"/>
                <a:ea typeface="Menlo Regular"/>
                <a:cs typeface="Menlo Regular"/>
                <a:sym typeface="Menlo Regular"/>
              </a:rPr>
              <a:t>if</a:t>
            </a:r>
            <a:r>
              <a:rPr sz="4200" dirty="0">
                <a:solidFill>
                  <a:srgbClr val="F8F5EC"/>
                </a:solidFill>
                <a:latin typeface="Menlo Regular"/>
                <a:ea typeface="Menlo Regular"/>
                <a:cs typeface="Menlo Regular"/>
                <a:sym typeface="Menlo Regular"/>
              </a:rPr>
              <a:t> </a:t>
            </a:r>
            <a:r>
              <a:rPr sz="4200" dirty="0">
                <a:solidFill>
                  <a:srgbClr val="B3FB73"/>
                </a:solidFill>
                <a:latin typeface="Menlo Regular"/>
                <a:ea typeface="Menlo Regular"/>
                <a:cs typeface="Menlo Regular"/>
                <a:sym typeface="Menlo Regular"/>
              </a:rPr>
              <a:t>(</a:t>
            </a:r>
            <a:r>
              <a:rPr sz="4200" dirty="0" err="1">
                <a:solidFill>
                  <a:srgbClr val="F8F5EC"/>
                </a:solidFill>
                <a:latin typeface="Menlo Regular"/>
                <a:ea typeface="Menlo Regular"/>
                <a:cs typeface="Menlo Regular"/>
                <a:sym typeface="Menlo Regular"/>
              </a:rPr>
              <a:t>ListAdapter</a:t>
            </a:r>
            <a:r>
              <a:rPr sz="4200" dirty="0" err="1">
                <a:solidFill>
                  <a:srgbClr val="B3FB73"/>
                </a:solidFill>
                <a:latin typeface="Menlo Regular"/>
                <a:ea typeface="Menlo Regular"/>
                <a:cs typeface="Menlo Regular"/>
                <a:sym typeface="Menlo Regular"/>
              </a:rPr>
              <a:t>.</a:t>
            </a:r>
            <a:r>
              <a:rPr sz="4200" dirty="0" err="1">
                <a:solidFill>
                  <a:srgbClr val="F8F5EC"/>
                </a:solidFill>
                <a:latin typeface="Menlo Regular"/>
                <a:ea typeface="Menlo Regular"/>
                <a:cs typeface="Menlo Regular"/>
                <a:sym typeface="Menlo Regular"/>
              </a:rPr>
              <a:t>Count</a:t>
            </a:r>
            <a:r>
              <a:rPr sz="4200" dirty="0">
                <a:solidFill>
                  <a:srgbClr val="F8F5EC"/>
                </a:solidFill>
                <a:latin typeface="Menlo Regular"/>
                <a:ea typeface="Menlo Regular"/>
                <a:cs typeface="Menlo Regular"/>
                <a:sym typeface="Menlo Regular"/>
              </a:rPr>
              <a:t> </a:t>
            </a:r>
            <a:r>
              <a:rPr sz="4200" dirty="0">
                <a:solidFill>
                  <a:srgbClr val="B3FB73"/>
                </a:solidFill>
                <a:latin typeface="Menlo Regular"/>
                <a:ea typeface="Menlo Regular"/>
                <a:cs typeface="Menlo Regular"/>
                <a:sym typeface="Menlo Regular"/>
              </a:rPr>
              <a:t>==</a:t>
            </a:r>
            <a:r>
              <a:rPr sz="4200" dirty="0">
                <a:solidFill>
                  <a:srgbClr val="F8F5EC"/>
                </a:solidFill>
                <a:latin typeface="Menlo Regular"/>
                <a:ea typeface="Menlo Regular"/>
                <a:cs typeface="Menlo Regular"/>
                <a:sym typeface="Menlo Regular"/>
              </a:rPr>
              <a:t> </a:t>
            </a:r>
            <a:r>
              <a:rPr sz="4200" dirty="0">
                <a:solidFill>
                  <a:srgbClr val="FF8FFD"/>
                </a:solidFill>
                <a:latin typeface="Menlo Regular"/>
                <a:ea typeface="Menlo Regular"/>
                <a:cs typeface="Menlo Regular"/>
                <a:sym typeface="Menlo Regular"/>
              </a:rPr>
              <a:t>0</a:t>
            </a:r>
            <a:r>
              <a:rPr sz="4200" dirty="0">
                <a:solidFill>
                  <a:srgbClr val="B3FB73"/>
                </a:solidFill>
                <a:latin typeface="Menlo Regular"/>
                <a:ea typeface="Menlo Regular"/>
                <a:cs typeface="Menlo Regular"/>
                <a:sym typeface="Menlo Regular"/>
              </a:rPr>
              <a:t>) {</a:t>
            </a:r>
            <a:br>
              <a:rPr sz="4200" dirty="0">
                <a:solidFill>
                  <a:srgbClr val="B3FB73"/>
                </a:solidFill>
                <a:latin typeface="Menlo Regular"/>
                <a:ea typeface="Menlo Regular"/>
                <a:cs typeface="Menlo Regular"/>
                <a:sym typeface="Menlo Regular"/>
              </a:rPr>
            </a:br>
            <a:r>
              <a:rPr sz="4200" dirty="0">
                <a:solidFill>
                  <a:srgbClr val="F8F5EC"/>
                </a:solidFill>
                <a:latin typeface="Menlo Regular"/>
                <a:ea typeface="Menlo Regular"/>
                <a:cs typeface="Menlo Regular"/>
                <a:sym typeface="Menlo Regular"/>
              </a:rPr>
              <a:t>			</a:t>
            </a:r>
            <a:r>
              <a:rPr sz="4200" dirty="0" err="1">
                <a:solidFill>
                  <a:srgbClr val="F8F5EC"/>
                </a:solidFill>
                <a:latin typeface="Menlo Regular"/>
                <a:ea typeface="Menlo Regular"/>
                <a:cs typeface="Menlo Regular"/>
                <a:sym typeface="Menlo Regular"/>
              </a:rPr>
              <a:t>checkoutButton</a:t>
            </a:r>
            <a:r>
              <a:rPr sz="4200" dirty="0" err="1">
                <a:solidFill>
                  <a:srgbClr val="B3FB73"/>
                </a:solidFill>
                <a:latin typeface="Menlo Regular"/>
                <a:ea typeface="Menlo Regular"/>
                <a:cs typeface="Menlo Regular"/>
                <a:sym typeface="Menlo Regular"/>
              </a:rPr>
              <a:t>.</a:t>
            </a:r>
            <a:r>
              <a:rPr sz="4200" dirty="0" err="1">
                <a:solidFill>
                  <a:srgbClr val="F8F5EC"/>
                </a:solidFill>
                <a:latin typeface="Menlo Regular"/>
                <a:ea typeface="Menlo Regular"/>
                <a:cs typeface="Menlo Regular"/>
                <a:sym typeface="Menlo Regular"/>
              </a:rPr>
              <a:t>Visibility</a:t>
            </a:r>
            <a:r>
              <a:rPr sz="4200" dirty="0">
                <a:solidFill>
                  <a:srgbClr val="F8F5EC"/>
                </a:solidFill>
                <a:latin typeface="Menlo Regular"/>
                <a:ea typeface="Menlo Regular"/>
                <a:cs typeface="Menlo Regular"/>
                <a:sym typeface="Menlo Regular"/>
              </a:rPr>
              <a:t> </a:t>
            </a:r>
            <a:r>
              <a:rPr sz="4200" dirty="0">
                <a:solidFill>
                  <a:srgbClr val="B3FB73"/>
                </a:solidFill>
                <a:latin typeface="Menlo Regular"/>
                <a:ea typeface="Menlo Regular"/>
                <a:cs typeface="Menlo Regular"/>
                <a:sym typeface="Menlo Regular"/>
              </a:rPr>
              <a:t>=</a:t>
            </a:r>
            <a:r>
              <a:rPr sz="4200" dirty="0">
                <a:solidFill>
                  <a:srgbClr val="F8F5EC"/>
                </a:solidFill>
                <a:latin typeface="Menlo Regular"/>
                <a:ea typeface="Menlo Regular"/>
                <a:cs typeface="Menlo Regular"/>
                <a:sym typeface="Menlo Regular"/>
              </a:rPr>
              <a:t> </a:t>
            </a:r>
            <a:r>
              <a:rPr sz="4200" dirty="0" err="1">
                <a:solidFill>
                  <a:srgbClr val="D0D1FE"/>
                </a:solidFill>
                <a:latin typeface="Menlo Regular"/>
                <a:ea typeface="Menlo Regular"/>
                <a:cs typeface="Menlo Regular"/>
                <a:sym typeface="Menlo Regular"/>
              </a:rPr>
              <a:t>ViewStates</a:t>
            </a:r>
            <a:r>
              <a:rPr sz="4200" dirty="0" err="1">
                <a:solidFill>
                  <a:srgbClr val="B3FB73"/>
                </a:solidFill>
                <a:latin typeface="Menlo Regular"/>
                <a:ea typeface="Menlo Regular"/>
                <a:cs typeface="Menlo Regular"/>
                <a:sym typeface="Menlo Regular"/>
              </a:rPr>
              <a:t>.</a:t>
            </a:r>
            <a:r>
              <a:rPr sz="4200" dirty="0" err="1">
                <a:solidFill>
                  <a:srgbClr val="F8F5EC"/>
                </a:solidFill>
                <a:latin typeface="Menlo Regular"/>
                <a:ea typeface="Menlo Regular"/>
                <a:cs typeface="Menlo Regular"/>
                <a:sym typeface="Menlo Regular"/>
              </a:rPr>
              <a:t>Invisible</a:t>
            </a:r>
            <a:r>
              <a:rPr sz="4200" dirty="0">
                <a:solidFill>
                  <a:srgbClr val="B3FB73"/>
                </a:solidFill>
                <a:latin typeface="Menlo Regular"/>
                <a:ea typeface="Menlo Regular"/>
                <a:cs typeface="Menlo Regular"/>
                <a:sym typeface="Menlo Regular"/>
              </a:rPr>
              <a:t>;</a:t>
            </a:r>
          </a:p>
          <a:p>
            <a:pPr lvl="0" defTabSz="457200">
              <a:lnSpc>
                <a:spcPct val="120000"/>
              </a:lnSpc>
              <a:defRPr sz="1800" b="0">
                <a:solidFill>
                  <a:srgbClr val="000000"/>
                </a:solidFill>
              </a:defRPr>
            </a:pPr>
            <a:r>
              <a:rPr sz="4200" dirty="0">
                <a:solidFill>
                  <a:srgbClr val="B3FB73"/>
                </a:solidFill>
                <a:latin typeface="Menlo Regular"/>
                <a:ea typeface="Menlo Regular"/>
                <a:cs typeface="Menlo Regular"/>
                <a:sym typeface="Menlo Regular"/>
              </a:rPr>
              <a:t>    }</a:t>
            </a:r>
            <a:br>
              <a:rPr sz="4200" dirty="0">
                <a:solidFill>
                  <a:srgbClr val="B3FB73"/>
                </a:solidFill>
                <a:latin typeface="Menlo Regular"/>
                <a:ea typeface="Menlo Regular"/>
                <a:cs typeface="Menlo Regular"/>
                <a:sym typeface="Menlo Regular"/>
              </a:rPr>
            </a:br>
            <a:r>
              <a:rPr sz="4200" dirty="0">
                <a:solidFill>
                  <a:srgbClr val="B3FB73"/>
                </a:solidFill>
                <a:latin typeface="Menlo Regular"/>
                <a:ea typeface="Menlo Regular"/>
                <a:cs typeface="Menlo Regular"/>
                <a:sym typeface="Menlo Regular"/>
              </a:rPr>
              <a:t>}</a:t>
            </a:r>
          </a:p>
        </p:txBody>
      </p:sp>
      <p:sp>
        <p:nvSpPr>
          <p:cNvPr id="222" name="Shape 222"/>
          <p:cNvSpPr/>
          <p:nvPr/>
        </p:nvSpPr>
        <p:spPr>
          <a:xfrm>
            <a:off x="2512731" y="5161547"/>
            <a:ext cx="240276" cy="1907690"/>
          </a:xfrm>
          <a:prstGeom prst="rect">
            <a:avLst/>
          </a:prstGeom>
          <a:solidFill>
            <a:srgbClr val="7EC368"/>
          </a:solidFill>
          <a:ln w="12700">
            <a:miter lim="400000"/>
          </a:ln>
        </p:spPr>
        <p:txBody>
          <a:bodyPr lIns="50800" tIns="50800" rIns="50800" bIns="50800" anchor="ctr"/>
          <a:lstStyle/>
          <a:p>
            <a:pPr lvl="0">
              <a:lnSpc>
                <a:spcPct val="90000"/>
              </a:lnSpc>
              <a:spcBef>
                <a:spcPts val="3500"/>
              </a:spcBef>
              <a:defRPr b="0">
                <a:solidFill>
                  <a:srgbClr val="7EC368"/>
                </a:solidFill>
              </a:defRPr>
            </a:pPr>
            <a:endParaRPr/>
          </a:p>
        </p:txBody>
      </p:sp>
      <p:sp>
        <p:nvSpPr>
          <p:cNvPr id="223" name="Shape 223"/>
          <p:cNvSpPr>
            <a:spLocks noGrp="1"/>
          </p:cNvSpPr>
          <p:nvPr>
            <p:ph type="title"/>
          </p:nvPr>
        </p:nvSpPr>
        <p:spPr>
          <a:xfrm>
            <a:off x="812800" y="571500"/>
            <a:ext cx="21005800" cy="2286000"/>
          </a:xfrm>
          <a:prstGeom prst="rect">
            <a:avLst/>
          </a:prstGeom>
        </p:spPr>
        <p:txBody>
          <a:bodyPr anchor="t"/>
          <a:lstStyle/>
          <a:p>
            <a:pPr lvl="0">
              <a:defRPr sz="1800">
                <a:solidFill>
                  <a:srgbClr val="000000"/>
                </a:solidFill>
              </a:defRPr>
            </a:pPr>
            <a:r>
              <a:rPr sz="8000">
                <a:solidFill>
                  <a:srgbClr val="FFFFFF"/>
                </a:solidFill>
              </a:rPr>
              <a:t>Use separate slides to call out sub-snippets</a:t>
            </a:r>
          </a:p>
        </p:txBody>
      </p:sp>
      <p:pic>
        <p:nvPicPr>
          <p:cNvPr id="224" name="logo-for-Photo-BKGD.png"/>
          <p:cNvPicPr/>
          <p:nvPr/>
        </p:nvPicPr>
        <p:blipFill>
          <a:blip r:embed="rId3">
            <a:extLst/>
          </a:blip>
          <a:stretch>
            <a:fillRect/>
          </a:stretch>
        </p:blipFill>
        <p:spPr>
          <a:xfrm>
            <a:off x="17900650" y="12293600"/>
            <a:ext cx="5524500" cy="508000"/>
          </a:xfrm>
          <a:prstGeom prst="rect">
            <a:avLst/>
          </a:prstGeom>
          <a:ln w="12700">
            <a:miter lim="400000"/>
          </a:ln>
        </p:spPr>
      </p:pic>
      <p:sp>
        <p:nvSpPr>
          <p:cNvPr id="225" name="Shape 225"/>
          <p:cNvSpPr/>
          <p:nvPr/>
        </p:nvSpPr>
        <p:spPr>
          <a:xfrm>
            <a:off x="1962315" y="2273969"/>
            <a:ext cx="20722230" cy="2383292"/>
          </a:xfrm>
          <a:prstGeom prst="rect">
            <a:avLst/>
          </a:prstGeom>
          <a:solidFill>
            <a:srgbClr val="06304C">
              <a:alpha val="75000"/>
            </a:srgbClr>
          </a:solidFill>
          <a:ln w="12700">
            <a:miter lim="400000"/>
          </a:ln>
        </p:spPr>
        <p:txBody>
          <a:bodyPr lIns="71437" tIns="71437" rIns="71437" bIns="71437" anchor="ctr"/>
          <a:lstStyle/>
          <a:p>
            <a:pPr lvl="0">
              <a:lnSpc>
                <a:spcPct val="90000"/>
              </a:lnSpc>
              <a:spcBef>
                <a:spcPts val="3500"/>
              </a:spcBef>
              <a:defRPr b="0">
                <a:solidFill>
                  <a:srgbClr val="FFFFFF"/>
                </a:solidFill>
              </a:defRPr>
            </a:pPr>
            <a:endParaRPr/>
          </a:p>
        </p:txBody>
      </p:sp>
      <p:sp>
        <p:nvSpPr>
          <p:cNvPr id="226" name="Shape 226"/>
          <p:cNvSpPr/>
          <p:nvPr/>
        </p:nvSpPr>
        <p:spPr>
          <a:xfrm>
            <a:off x="1556882" y="7707622"/>
            <a:ext cx="18706770" cy="3842694"/>
          </a:xfrm>
          <a:prstGeom prst="rect">
            <a:avLst/>
          </a:prstGeom>
          <a:solidFill>
            <a:srgbClr val="06304C">
              <a:alpha val="75000"/>
            </a:srgbClr>
          </a:solidFill>
          <a:ln w="12700">
            <a:miter lim="400000"/>
          </a:ln>
        </p:spPr>
        <p:txBody>
          <a:bodyPr lIns="71437" tIns="71437" rIns="71437" bIns="71437" anchor="ctr"/>
          <a:lstStyle/>
          <a:p>
            <a:pPr lvl="0">
              <a:lnSpc>
                <a:spcPct val="90000"/>
              </a:lnSpc>
              <a:spcBef>
                <a:spcPts val="3500"/>
              </a:spcBef>
              <a:defRPr b="0">
                <a:solidFill>
                  <a:srgbClr val="FFFFFF"/>
                </a:solidFill>
              </a:defRPr>
            </a:pPr>
            <a:endParaRP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Phone_6_Vert_Slvr_sRGB_09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8507" y="181431"/>
            <a:ext cx="7684898" cy="13466527"/>
          </a:xfrm>
          <a:prstGeom prst="rect">
            <a:avLst/>
          </a:prstGeom>
        </p:spPr>
      </p:pic>
      <p:sp>
        <p:nvSpPr>
          <p:cNvPr id="230" name="Shape 230"/>
          <p:cNvSpPr>
            <a:spLocks noGrp="1"/>
          </p:cNvSpPr>
          <p:nvPr>
            <p:ph type="title"/>
          </p:nvPr>
        </p:nvSpPr>
        <p:spPr>
          <a:xfrm>
            <a:off x="852088" y="505718"/>
            <a:ext cx="21005800" cy="2286000"/>
          </a:xfrm>
          <a:prstGeom prst="rect">
            <a:avLst/>
          </a:prstGeom>
        </p:spPr>
        <p:txBody>
          <a:bodyPr/>
          <a:lstStyle/>
          <a:p>
            <a:pPr lvl="0">
              <a:defRPr sz="1800">
                <a:solidFill>
                  <a:srgbClr val="000000"/>
                </a:solidFill>
              </a:defRPr>
            </a:pPr>
            <a:r>
              <a:rPr sz="8000" dirty="0">
                <a:solidFill>
                  <a:srgbClr val="3B99D4"/>
                </a:solidFill>
              </a:rPr>
              <a:t>Adding screenshots to devices</a:t>
            </a:r>
          </a:p>
        </p:txBody>
      </p:sp>
      <p:pic>
        <p:nvPicPr>
          <p:cNvPr id="231" name="Screenshot 2014-08-01 11.13.15.png"/>
          <p:cNvPicPr/>
          <p:nvPr/>
        </p:nvPicPr>
        <p:blipFill>
          <a:blip r:embed="rId3">
            <a:extLst/>
          </a:blip>
          <a:stretch>
            <a:fillRect/>
          </a:stretch>
        </p:blipFill>
        <p:spPr>
          <a:xfrm>
            <a:off x="3350452" y="4351795"/>
            <a:ext cx="6072384" cy="7667519"/>
          </a:xfrm>
          <a:prstGeom prst="rect">
            <a:avLst/>
          </a:prstGeom>
          <a:ln w="12700">
            <a:miter lim="400000"/>
          </a:ln>
        </p:spPr>
      </p:pic>
      <p:pic>
        <p:nvPicPr>
          <p:cNvPr id="233" name="pasted-image.jpg"/>
          <p:cNvPicPr/>
          <p:nvPr/>
        </p:nvPicPr>
        <p:blipFill>
          <a:blip r:embed="rId4">
            <a:extLst/>
          </a:blip>
          <a:stretch>
            <a:fillRect/>
          </a:stretch>
        </p:blipFill>
        <p:spPr>
          <a:xfrm>
            <a:off x="16924559" y="2673714"/>
            <a:ext cx="4774350" cy="8474469"/>
          </a:xfrm>
          <a:prstGeom prst="rect">
            <a:avLst/>
          </a:prstGeom>
          <a:ln w="12700">
            <a:miter lim="400000"/>
          </a:ln>
        </p:spPr>
      </p:pic>
      <p:sp>
        <p:nvSpPr>
          <p:cNvPr id="234" name="Shape 234"/>
          <p:cNvSpPr/>
          <p:nvPr/>
        </p:nvSpPr>
        <p:spPr>
          <a:xfrm>
            <a:off x="871330" y="2653556"/>
            <a:ext cx="12806057" cy="1235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932742">
              <a:lnSpc>
                <a:spcPct val="90000"/>
              </a:lnSpc>
              <a:spcBef>
                <a:spcPts val="1800"/>
              </a:spcBef>
              <a:defRPr sz="3500">
                <a:solidFill>
                  <a:srgbClr val="15304E"/>
                </a:solidFill>
              </a:defRPr>
            </a:lvl1pPr>
          </a:lstStyle>
          <a:p>
            <a:pPr lvl="0">
              <a:defRPr sz="1800" b="0">
                <a:solidFill>
                  <a:srgbClr val="000000"/>
                </a:solidFill>
              </a:defRPr>
            </a:pPr>
            <a:r>
              <a:rPr sz="3500" b="1" dirty="0">
                <a:solidFill>
                  <a:srgbClr val="15304E"/>
                </a:solidFill>
              </a:rPr>
              <a:t>Replace device screens by right-clicking on the screen and choosing “Replace Image…”</a:t>
            </a: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iPhone_6_Plus_Vert_SpaceGray_sRGB_09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467" y="443434"/>
            <a:ext cx="7807499" cy="13445750"/>
          </a:xfrm>
          <a:prstGeom prst="rect">
            <a:avLst/>
          </a:prstGeom>
        </p:spPr>
      </p:pic>
      <p:pic>
        <p:nvPicPr>
          <p:cNvPr id="28" name="pasted-image.jpg"/>
          <p:cNvPicPr/>
          <p:nvPr/>
        </p:nvPicPr>
        <p:blipFill>
          <a:blip r:embed="rId4">
            <a:extLst/>
          </a:blip>
          <a:stretch>
            <a:fillRect/>
          </a:stretch>
        </p:blipFill>
        <p:spPr>
          <a:xfrm>
            <a:off x="12343316" y="2853708"/>
            <a:ext cx="4817208" cy="8654677"/>
          </a:xfrm>
          <a:prstGeom prst="rect">
            <a:avLst/>
          </a:prstGeom>
          <a:ln w="12700">
            <a:miter lim="400000"/>
          </a:ln>
        </p:spPr>
      </p:pic>
      <p:pic>
        <p:nvPicPr>
          <p:cNvPr id="25" name="Picture 24" descr="iPhone_6_Vert_SpaceGray_sRGB_0914.ps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820" y="1223203"/>
            <a:ext cx="7102375" cy="12445750"/>
          </a:xfrm>
          <a:prstGeom prst="rect">
            <a:avLst/>
          </a:prstGeom>
        </p:spPr>
      </p:pic>
      <p:pic>
        <p:nvPicPr>
          <p:cNvPr id="26" name="pasted-image.jpg"/>
          <p:cNvPicPr/>
          <p:nvPr/>
        </p:nvPicPr>
        <p:blipFill>
          <a:blip r:embed="rId4">
            <a:extLst/>
          </a:blip>
          <a:stretch>
            <a:fillRect/>
          </a:stretch>
        </p:blipFill>
        <p:spPr>
          <a:xfrm>
            <a:off x="6767207" y="3526411"/>
            <a:ext cx="4421640" cy="7848412"/>
          </a:xfrm>
          <a:prstGeom prst="rect">
            <a:avLst/>
          </a:prstGeom>
          <a:ln w="12700">
            <a:miter lim="400000"/>
          </a:ln>
        </p:spPr>
      </p:pic>
      <p:pic>
        <p:nvPicPr>
          <p:cNvPr id="8" name="Picture 7" descr="iPhone_6_Vert_Slvr_sRGB_091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999" y="1218247"/>
            <a:ext cx="7117169" cy="12471678"/>
          </a:xfrm>
          <a:prstGeom prst="rect">
            <a:avLst/>
          </a:prstGeom>
        </p:spPr>
      </p:pic>
      <p:pic>
        <p:nvPicPr>
          <p:cNvPr id="9" name="pasted-image.jpg"/>
          <p:cNvPicPr/>
          <p:nvPr/>
        </p:nvPicPr>
        <p:blipFill>
          <a:blip r:embed="rId4">
            <a:extLst/>
          </a:blip>
          <a:stretch>
            <a:fillRect/>
          </a:stretch>
        </p:blipFill>
        <p:spPr>
          <a:xfrm>
            <a:off x="1167747" y="3526411"/>
            <a:ext cx="4421640" cy="7848412"/>
          </a:xfrm>
          <a:prstGeom prst="rect">
            <a:avLst/>
          </a:prstGeom>
          <a:ln w="12700">
            <a:miter lim="400000"/>
          </a:ln>
        </p:spPr>
      </p:pic>
      <p:sp>
        <p:nvSpPr>
          <p:cNvPr id="11" name="Shape 230"/>
          <p:cNvSpPr>
            <a:spLocks noGrp="1"/>
          </p:cNvSpPr>
          <p:nvPr>
            <p:ph type="title"/>
          </p:nvPr>
        </p:nvSpPr>
        <p:spPr>
          <a:xfrm>
            <a:off x="799332" y="628615"/>
            <a:ext cx="21005800" cy="2286000"/>
          </a:xfrm>
          <a:prstGeom prst="rect">
            <a:avLst/>
          </a:prstGeom>
        </p:spPr>
        <p:txBody>
          <a:bodyPr>
            <a:normAutofit/>
          </a:bodyPr>
          <a:lstStyle/>
          <a:p>
            <a:pPr lvl="0">
              <a:defRPr sz="1800">
                <a:solidFill>
                  <a:srgbClr val="000000"/>
                </a:solidFill>
              </a:defRPr>
            </a:pPr>
            <a:r>
              <a:rPr lang="en-US" sz="6000" dirty="0" smtClean="0">
                <a:solidFill>
                  <a:srgbClr val="3B99D4"/>
                </a:solidFill>
              </a:rPr>
              <a:t>Device Frames – iPhone</a:t>
            </a:r>
            <a:endParaRPr sz="6000" dirty="0">
              <a:solidFill>
                <a:srgbClr val="3B99D4"/>
              </a:solidFill>
            </a:endParaRPr>
          </a:p>
        </p:txBody>
      </p:sp>
      <p:pic>
        <p:nvPicPr>
          <p:cNvPr id="3" name="Picture 2" descr="iPhone_6_Plus_Vert_Slvr_sRGB_091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53073" y="412460"/>
            <a:ext cx="7807499" cy="13445750"/>
          </a:xfrm>
          <a:prstGeom prst="rect">
            <a:avLst/>
          </a:prstGeom>
        </p:spPr>
      </p:pic>
      <p:pic>
        <p:nvPicPr>
          <p:cNvPr id="13" name="pasted-image.jpg"/>
          <p:cNvPicPr/>
          <p:nvPr/>
        </p:nvPicPr>
        <p:blipFill>
          <a:blip r:embed="rId4">
            <a:extLst/>
          </a:blip>
          <a:stretch>
            <a:fillRect/>
          </a:stretch>
        </p:blipFill>
        <p:spPr>
          <a:xfrm>
            <a:off x="18357920" y="2853708"/>
            <a:ext cx="4817208" cy="8654677"/>
          </a:xfrm>
          <a:prstGeom prst="rect">
            <a:avLst/>
          </a:prstGeom>
          <a:ln w="12700">
            <a:miter lim="400000"/>
          </a:ln>
        </p:spPr>
      </p:pic>
      <p:sp>
        <p:nvSpPr>
          <p:cNvPr id="15" name="Shape 234"/>
          <p:cNvSpPr/>
          <p:nvPr/>
        </p:nvSpPr>
        <p:spPr>
          <a:xfrm>
            <a:off x="2280523" y="12850817"/>
            <a:ext cx="2072717" cy="59631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932742">
              <a:lnSpc>
                <a:spcPct val="90000"/>
              </a:lnSpc>
              <a:spcBef>
                <a:spcPts val="1800"/>
              </a:spcBef>
              <a:defRPr sz="3500">
                <a:solidFill>
                  <a:srgbClr val="15304E"/>
                </a:solidFill>
              </a:defRPr>
            </a:lvl1pPr>
          </a:lstStyle>
          <a:p>
            <a:pPr lvl="0">
              <a:defRPr sz="1800" b="0">
                <a:solidFill>
                  <a:srgbClr val="000000"/>
                </a:solidFill>
              </a:defRPr>
            </a:pPr>
            <a:r>
              <a:rPr lang="en-US" sz="3500" b="1" dirty="0" smtClean="0">
                <a:solidFill>
                  <a:srgbClr val="15304E"/>
                </a:solidFill>
              </a:rPr>
              <a:t>iPhone 6</a:t>
            </a:r>
            <a:endParaRPr sz="3500" b="1" dirty="0">
              <a:solidFill>
                <a:srgbClr val="15304E"/>
              </a:solidFill>
            </a:endParaRPr>
          </a:p>
        </p:txBody>
      </p:sp>
      <p:sp>
        <p:nvSpPr>
          <p:cNvPr id="16" name="Shape 234"/>
          <p:cNvSpPr/>
          <p:nvPr/>
        </p:nvSpPr>
        <p:spPr>
          <a:xfrm>
            <a:off x="19252566" y="12895678"/>
            <a:ext cx="3201100" cy="59631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932742">
              <a:lnSpc>
                <a:spcPct val="90000"/>
              </a:lnSpc>
              <a:spcBef>
                <a:spcPts val="1800"/>
              </a:spcBef>
              <a:defRPr sz="3500">
                <a:solidFill>
                  <a:srgbClr val="15304E"/>
                </a:solidFill>
              </a:defRPr>
            </a:lvl1pPr>
          </a:lstStyle>
          <a:p>
            <a:pPr lvl="0">
              <a:defRPr sz="1800" b="0">
                <a:solidFill>
                  <a:srgbClr val="000000"/>
                </a:solidFill>
              </a:defRPr>
            </a:pPr>
            <a:r>
              <a:rPr lang="en-US" sz="3500" b="1" dirty="0" smtClean="0">
                <a:solidFill>
                  <a:srgbClr val="15304E"/>
                </a:solidFill>
              </a:rPr>
              <a:t>iPhone 6 plus</a:t>
            </a:r>
            <a:endParaRPr sz="3500" b="1" dirty="0">
              <a:solidFill>
                <a:srgbClr val="15304E"/>
              </a:solidFill>
            </a:endParaRPr>
          </a:p>
        </p:txBody>
      </p:sp>
    </p:spTree>
    <p:extLst>
      <p:ext uri="{BB962C8B-B14F-4D97-AF65-F5344CB8AC3E}">
        <p14:creationId xmlns:p14="http://schemas.microsoft.com/office/powerpoint/2010/main" val="4124325275"/>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Phone_5s_Vert_Slvr_s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073" y="562856"/>
            <a:ext cx="6409753" cy="12310664"/>
          </a:xfrm>
          <a:prstGeom prst="rect">
            <a:avLst/>
          </a:prstGeom>
        </p:spPr>
      </p:pic>
      <p:pic>
        <p:nvPicPr>
          <p:cNvPr id="241" name="pasted-image.jpg"/>
          <p:cNvPicPr/>
          <p:nvPr/>
        </p:nvPicPr>
        <p:blipFill>
          <a:blip r:embed="rId4">
            <a:extLst/>
          </a:blip>
          <a:stretch>
            <a:fillRect/>
          </a:stretch>
        </p:blipFill>
        <p:spPr>
          <a:xfrm>
            <a:off x="1323018" y="2734167"/>
            <a:ext cx="4484558" cy="7960092"/>
          </a:xfrm>
          <a:prstGeom prst="rect">
            <a:avLst/>
          </a:prstGeom>
          <a:ln w="12700">
            <a:miter lim="400000"/>
          </a:ln>
        </p:spPr>
      </p:pic>
      <p:pic>
        <p:nvPicPr>
          <p:cNvPr id="3" name="Picture 2" descr="iPhone_5s_Vert_SpaceGray_sRG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4266" y="548425"/>
            <a:ext cx="6417266" cy="12325095"/>
          </a:xfrm>
          <a:prstGeom prst="rect">
            <a:avLst/>
          </a:prstGeom>
        </p:spPr>
      </p:pic>
      <p:pic>
        <p:nvPicPr>
          <p:cNvPr id="11" name="pasted-image.jpg"/>
          <p:cNvPicPr/>
          <p:nvPr/>
        </p:nvPicPr>
        <p:blipFill>
          <a:blip r:embed="rId4">
            <a:extLst/>
          </a:blip>
          <a:stretch>
            <a:fillRect/>
          </a:stretch>
        </p:blipFill>
        <p:spPr>
          <a:xfrm>
            <a:off x="7095657" y="2734167"/>
            <a:ext cx="4484558" cy="7960092"/>
          </a:xfrm>
          <a:prstGeom prst="rect">
            <a:avLst/>
          </a:prstGeom>
          <a:ln w="12700">
            <a:miter lim="400000"/>
          </a:ln>
        </p:spPr>
      </p:pic>
      <p:pic>
        <p:nvPicPr>
          <p:cNvPr id="5" name="Picture 4" descr="iPhone_5c_Vert_Blu_sRGB.ps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15763" y="548424"/>
            <a:ext cx="6449444" cy="12323778"/>
          </a:xfrm>
          <a:prstGeom prst="rect">
            <a:avLst/>
          </a:prstGeom>
        </p:spPr>
      </p:pic>
      <p:pic>
        <p:nvPicPr>
          <p:cNvPr id="13" name="pasted-image.jpg"/>
          <p:cNvPicPr/>
          <p:nvPr/>
        </p:nvPicPr>
        <p:blipFill>
          <a:blip r:embed="rId4">
            <a:extLst/>
          </a:blip>
          <a:stretch>
            <a:fillRect/>
          </a:stretch>
        </p:blipFill>
        <p:spPr>
          <a:xfrm>
            <a:off x="12940451" y="2734167"/>
            <a:ext cx="4484558" cy="7960092"/>
          </a:xfrm>
          <a:prstGeom prst="rect">
            <a:avLst/>
          </a:prstGeom>
          <a:ln w="12700">
            <a:miter lim="400000"/>
          </a:ln>
        </p:spPr>
      </p:pic>
      <p:pic>
        <p:nvPicPr>
          <p:cNvPr id="6" name="Picture 5" descr="iPhone_5c_Vert_Wht_sRGB.ps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07060" y="548424"/>
            <a:ext cx="6446028" cy="12317251"/>
          </a:xfrm>
          <a:prstGeom prst="rect">
            <a:avLst/>
          </a:prstGeom>
        </p:spPr>
      </p:pic>
      <p:pic>
        <p:nvPicPr>
          <p:cNvPr id="15" name="pasted-image.jpg"/>
          <p:cNvPicPr/>
          <p:nvPr/>
        </p:nvPicPr>
        <p:blipFill>
          <a:blip r:embed="rId4">
            <a:extLst/>
          </a:blip>
          <a:stretch>
            <a:fillRect/>
          </a:stretch>
        </p:blipFill>
        <p:spPr>
          <a:xfrm>
            <a:off x="18713093" y="2748599"/>
            <a:ext cx="4484558" cy="7960092"/>
          </a:xfrm>
          <a:prstGeom prst="rect">
            <a:avLst/>
          </a:prstGeom>
          <a:ln w="12700">
            <a:miter lim="400000"/>
          </a:ln>
        </p:spPr>
      </p:pic>
      <p:sp>
        <p:nvSpPr>
          <p:cNvPr id="16" name="Shape 234"/>
          <p:cNvSpPr/>
          <p:nvPr/>
        </p:nvSpPr>
        <p:spPr>
          <a:xfrm>
            <a:off x="2453702" y="12462712"/>
            <a:ext cx="2409749" cy="59631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932742">
              <a:lnSpc>
                <a:spcPct val="90000"/>
              </a:lnSpc>
              <a:spcBef>
                <a:spcPts val="1800"/>
              </a:spcBef>
              <a:defRPr sz="3500">
                <a:solidFill>
                  <a:srgbClr val="15304E"/>
                </a:solidFill>
              </a:defRPr>
            </a:lvl1pPr>
          </a:lstStyle>
          <a:p>
            <a:pPr lvl="0">
              <a:defRPr sz="1800" b="0">
                <a:solidFill>
                  <a:srgbClr val="000000"/>
                </a:solidFill>
              </a:defRPr>
            </a:pPr>
            <a:r>
              <a:rPr lang="en-US" sz="3500" b="1" dirty="0" smtClean="0">
                <a:solidFill>
                  <a:srgbClr val="15304E"/>
                </a:solidFill>
              </a:rPr>
              <a:t>iPhone 5s</a:t>
            </a:r>
            <a:endParaRPr sz="3500" b="1" dirty="0">
              <a:solidFill>
                <a:srgbClr val="15304E"/>
              </a:solidFill>
            </a:endParaRPr>
          </a:p>
        </p:txBody>
      </p:sp>
      <p:sp>
        <p:nvSpPr>
          <p:cNvPr id="17" name="Shape 234"/>
          <p:cNvSpPr/>
          <p:nvPr/>
        </p:nvSpPr>
        <p:spPr>
          <a:xfrm>
            <a:off x="19872649" y="12462712"/>
            <a:ext cx="2409749" cy="59631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932742">
              <a:lnSpc>
                <a:spcPct val="90000"/>
              </a:lnSpc>
              <a:spcBef>
                <a:spcPts val="1800"/>
              </a:spcBef>
              <a:defRPr sz="3500">
                <a:solidFill>
                  <a:srgbClr val="15304E"/>
                </a:solidFill>
              </a:defRPr>
            </a:lvl1pPr>
          </a:lstStyle>
          <a:p>
            <a:pPr lvl="0">
              <a:defRPr sz="1800" b="0">
                <a:solidFill>
                  <a:srgbClr val="000000"/>
                </a:solidFill>
              </a:defRPr>
            </a:pPr>
            <a:r>
              <a:rPr lang="en-US" sz="3500" b="1" dirty="0" smtClean="0">
                <a:solidFill>
                  <a:srgbClr val="15304E"/>
                </a:solidFill>
              </a:rPr>
              <a:t>iPhone 5c</a:t>
            </a:r>
            <a:endParaRPr sz="3500" b="1" dirty="0">
              <a:solidFill>
                <a:srgbClr val="15304E"/>
              </a:solidFill>
            </a:endParaRPr>
          </a:p>
        </p:txBody>
      </p:sp>
    </p:spTree>
    <p:extLst>
      <p:ext uri="{BB962C8B-B14F-4D97-AF65-F5344CB8AC3E}">
        <p14:creationId xmlns:p14="http://schemas.microsoft.com/office/powerpoint/2010/main" val="1474300484"/>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197194" y="598091"/>
            <a:ext cx="7040415" cy="12968175"/>
            <a:chOff x="5197194" y="768571"/>
            <a:chExt cx="7221574" cy="13301862"/>
          </a:xfrm>
        </p:grpSpPr>
        <p:pic>
          <p:nvPicPr>
            <p:cNvPr id="236" name="Nexus 5 copy.png"/>
            <p:cNvPicPr/>
            <p:nvPr/>
          </p:nvPicPr>
          <p:blipFill>
            <a:blip r:embed="rId3">
              <a:extLst/>
            </a:blip>
            <a:stretch>
              <a:fillRect/>
            </a:stretch>
          </p:blipFill>
          <p:spPr>
            <a:xfrm>
              <a:off x="5197194" y="768571"/>
              <a:ext cx="7221574" cy="13301862"/>
            </a:xfrm>
            <a:prstGeom prst="rect">
              <a:avLst/>
            </a:prstGeom>
            <a:ln w="12700">
              <a:miter lim="400000"/>
            </a:ln>
          </p:spPr>
        </p:pic>
        <p:pic>
          <p:nvPicPr>
            <p:cNvPr id="237" name="Screenshot_2013-11-21-11-20-52.jpg"/>
            <p:cNvPicPr/>
            <p:nvPr/>
          </p:nvPicPr>
          <p:blipFill>
            <a:blip r:embed="rId4">
              <a:extLst/>
            </a:blip>
            <a:srcRect l="48" r="48"/>
            <a:stretch>
              <a:fillRect/>
            </a:stretch>
          </p:blipFill>
          <p:spPr>
            <a:xfrm>
              <a:off x="6063391" y="1685329"/>
              <a:ext cx="5351526" cy="9523079"/>
            </a:xfrm>
            <a:prstGeom prst="rect">
              <a:avLst/>
            </a:prstGeom>
            <a:ln w="12700">
              <a:miter lim="400000"/>
            </a:ln>
          </p:spPr>
        </p:pic>
      </p:grpSp>
      <p:pic>
        <p:nvPicPr>
          <p:cNvPr id="4" name="Picture 3" descr="HTC One M8 cop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15710" y="727020"/>
            <a:ext cx="5418694" cy="11511485"/>
          </a:xfrm>
          <a:prstGeom prst="rect">
            <a:avLst/>
          </a:prstGeom>
        </p:spPr>
      </p:pic>
      <p:pic>
        <p:nvPicPr>
          <p:cNvPr id="5" name="Picture 4" descr="HTCOne copy.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69085" y="0"/>
            <a:ext cx="5774505" cy="12267370"/>
          </a:xfrm>
          <a:prstGeom prst="rect">
            <a:avLst/>
          </a:prstGeom>
        </p:spPr>
      </p:pic>
      <p:sp>
        <p:nvSpPr>
          <p:cNvPr id="13" name="Shape 230"/>
          <p:cNvSpPr>
            <a:spLocks noGrp="1"/>
          </p:cNvSpPr>
          <p:nvPr>
            <p:ph type="title"/>
          </p:nvPr>
        </p:nvSpPr>
        <p:spPr>
          <a:xfrm>
            <a:off x="443351" y="619565"/>
            <a:ext cx="21005800" cy="2286000"/>
          </a:xfrm>
          <a:prstGeom prst="rect">
            <a:avLst/>
          </a:prstGeom>
        </p:spPr>
        <p:txBody>
          <a:bodyPr>
            <a:normAutofit/>
          </a:bodyPr>
          <a:lstStyle/>
          <a:p>
            <a:pPr lvl="0">
              <a:defRPr sz="1800">
                <a:solidFill>
                  <a:srgbClr val="000000"/>
                </a:solidFill>
              </a:defRPr>
            </a:pPr>
            <a:r>
              <a:rPr lang="en-US" sz="6000" dirty="0" smtClean="0">
                <a:solidFill>
                  <a:srgbClr val="3B99D4"/>
                </a:solidFill>
              </a:rPr>
              <a:t>Device Frames </a:t>
            </a:r>
            <a:br>
              <a:rPr lang="en-US" sz="6000" dirty="0" smtClean="0">
                <a:solidFill>
                  <a:srgbClr val="3B99D4"/>
                </a:solidFill>
              </a:rPr>
            </a:br>
            <a:r>
              <a:rPr lang="en-US" sz="6000" dirty="0" smtClean="0">
                <a:solidFill>
                  <a:srgbClr val="3B99D4"/>
                </a:solidFill>
              </a:rPr>
              <a:t>Android phone</a:t>
            </a:r>
            <a:endParaRPr sz="6000" dirty="0">
              <a:solidFill>
                <a:srgbClr val="3B99D4"/>
              </a:solidFill>
            </a:endParaRPr>
          </a:p>
        </p:txBody>
      </p:sp>
      <p:sp>
        <p:nvSpPr>
          <p:cNvPr id="16" name="Shape 234"/>
          <p:cNvSpPr/>
          <p:nvPr/>
        </p:nvSpPr>
        <p:spPr>
          <a:xfrm>
            <a:off x="7721238" y="12124610"/>
            <a:ext cx="2072717" cy="59631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932742">
              <a:lnSpc>
                <a:spcPct val="90000"/>
              </a:lnSpc>
              <a:spcBef>
                <a:spcPts val="1800"/>
              </a:spcBef>
              <a:defRPr sz="3500">
                <a:solidFill>
                  <a:srgbClr val="15304E"/>
                </a:solidFill>
              </a:defRPr>
            </a:lvl1pPr>
          </a:lstStyle>
          <a:p>
            <a:pPr lvl="0">
              <a:defRPr sz="1800" b="0">
                <a:solidFill>
                  <a:srgbClr val="000000"/>
                </a:solidFill>
              </a:defRPr>
            </a:pPr>
            <a:r>
              <a:rPr lang="en-US" sz="3500" b="1" dirty="0" smtClean="0">
                <a:solidFill>
                  <a:srgbClr val="15304E"/>
                </a:solidFill>
              </a:rPr>
              <a:t>Nexus 5</a:t>
            </a:r>
            <a:endParaRPr sz="3500" b="1" dirty="0">
              <a:solidFill>
                <a:srgbClr val="15304E"/>
              </a:solidFill>
            </a:endParaRPr>
          </a:p>
        </p:txBody>
      </p:sp>
      <p:sp>
        <p:nvSpPr>
          <p:cNvPr id="17" name="Shape 234"/>
          <p:cNvSpPr/>
          <p:nvPr/>
        </p:nvSpPr>
        <p:spPr>
          <a:xfrm>
            <a:off x="14330909" y="12140606"/>
            <a:ext cx="2072717" cy="59631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932742">
              <a:lnSpc>
                <a:spcPct val="90000"/>
              </a:lnSpc>
              <a:spcBef>
                <a:spcPts val="1800"/>
              </a:spcBef>
              <a:defRPr sz="3500">
                <a:solidFill>
                  <a:srgbClr val="15304E"/>
                </a:solidFill>
              </a:defRPr>
            </a:lvl1pPr>
          </a:lstStyle>
          <a:p>
            <a:pPr lvl="0">
              <a:defRPr sz="1800" b="0">
                <a:solidFill>
                  <a:srgbClr val="000000"/>
                </a:solidFill>
              </a:defRPr>
            </a:pPr>
            <a:r>
              <a:rPr lang="en-US" sz="3500" b="1" dirty="0" smtClean="0">
                <a:solidFill>
                  <a:srgbClr val="15304E"/>
                </a:solidFill>
              </a:rPr>
              <a:t>HTC</a:t>
            </a:r>
            <a:endParaRPr sz="3500" b="1" dirty="0">
              <a:solidFill>
                <a:srgbClr val="15304E"/>
              </a:solidFill>
            </a:endParaRPr>
          </a:p>
        </p:txBody>
      </p:sp>
      <p:sp>
        <p:nvSpPr>
          <p:cNvPr id="18" name="Shape 234"/>
          <p:cNvSpPr/>
          <p:nvPr/>
        </p:nvSpPr>
        <p:spPr>
          <a:xfrm>
            <a:off x="20406622" y="12182341"/>
            <a:ext cx="2072717" cy="59631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defTabSz="932742">
              <a:lnSpc>
                <a:spcPct val="90000"/>
              </a:lnSpc>
              <a:spcBef>
                <a:spcPts val="1800"/>
              </a:spcBef>
              <a:defRPr sz="3500">
                <a:solidFill>
                  <a:srgbClr val="15304E"/>
                </a:solidFill>
              </a:defRPr>
            </a:lvl1pPr>
          </a:lstStyle>
          <a:p>
            <a:pPr lvl="0">
              <a:defRPr sz="1800" b="0">
                <a:solidFill>
                  <a:srgbClr val="000000"/>
                </a:solidFill>
              </a:defRPr>
            </a:pPr>
            <a:r>
              <a:rPr lang="en-US" sz="3500" b="1" dirty="0" smtClean="0">
                <a:solidFill>
                  <a:srgbClr val="15304E"/>
                </a:solidFill>
              </a:rPr>
              <a:t>HTC</a:t>
            </a:r>
            <a:endParaRPr sz="3500" b="1" dirty="0">
              <a:solidFill>
                <a:srgbClr val="15304E"/>
              </a:solidFill>
            </a:endParaRPr>
          </a:p>
        </p:txBody>
      </p:sp>
    </p:spTree>
    <p:extLst>
      <p:ext uri="{BB962C8B-B14F-4D97-AF65-F5344CB8AC3E}">
        <p14:creationId xmlns:p14="http://schemas.microsoft.com/office/powerpoint/2010/main" val="1695428189"/>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WindowsPhone8Skype_Print.png"/>
          <p:cNvPicPr/>
          <p:nvPr/>
        </p:nvPicPr>
        <p:blipFill>
          <a:blip r:embed="rId3">
            <a:extLst/>
          </a:blip>
          <a:srcRect t="1735" b="1735"/>
          <a:stretch>
            <a:fillRect/>
          </a:stretch>
        </p:blipFill>
        <p:spPr>
          <a:xfrm>
            <a:off x="10124510" y="794125"/>
            <a:ext cx="6651513" cy="11906209"/>
          </a:xfrm>
          <a:prstGeom prst="rect">
            <a:avLst/>
          </a:prstGeom>
          <a:ln w="12700">
            <a:miter lim="400000"/>
          </a:ln>
        </p:spPr>
      </p:pic>
      <p:pic>
        <p:nvPicPr>
          <p:cNvPr id="240" name="wp_ss_20121121_0002.png"/>
          <p:cNvPicPr/>
          <p:nvPr/>
        </p:nvPicPr>
        <p:blipFill>
          <a:blip r:embed="rId4">
            <a:extLst/>
          </a:blip>
          <a:stretch>
            <a:fillRect/>
          </a:stretch>
        </p:blipFill>
        <p:spPr>
          <a:xfrm>
            <a:off x="10953898" y="2486101"/>
            <a:ext cx="4992696" cy="8321159"/>
          </a:xfrm>
          <a:prstGeom prst="rect">
            <a:avLst/>
          </a:prstGeom>
          <a:ln w="12700">
            <a:miter lim="400000"/>
          </a:ln>
        </p:spPr>
      </p:pic>
      <p:pic>
        <p:nvPicPr>
          <p:cNvPr id="3" name="Picture 2" descr="Nokia Lumia 920 Black COP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76023" y="-912581"/>
            <a:ext cx="6308046" cy="13400825"/>
          </a:xfrm>
          <a:prstGeom prst="rect">
            <a:avLst/>
          </a:prstGeom>
        </p:spPr>
      </p:pic>
      <p:sp>
        <p:nvSpPr>
          <p:cNvPr id="10" name="Shape 230"/>
          <p:cNvSpPr>
            <a:spLocks noGrp="1"/>
          </p:cNvSpPr>
          <p:nvPr>
            <p:ph type="title"/>
          </p:nvPr>
        </p:nvSpPr>
        <p:spPr>
          <a:xfrm>
            <a:off x="794521" y="620929"/>
            <a:ext cx="21005800" cy="2286000"/>
          </a:xfrm>
          <a:prstGeom prst="rect">
            <a:avLst/>
          </a:prstGeom>
        </p:spPr>
        <p:txBody>
          <a:bodyPr>
            <a:normAutofit/>
          </a:bodyPr>
          <a:lstStyle/>
          <a:p>
            <a:pPr lvl="0">
              <a:defRPr sz="1800">
                <a:solidFill>
                  <a:srgbClr val="000000"/>
                </a:solidFill>
              </a:defRPr>
            </a:pPr>
            <a:r>
              <a:rPr lang="en-US" sz="6000" dirty="0" smtClean="0">
                <a:solidFill>
                  <a:srgbClr val="3B99D4"/>
                </a:solidFill>
              </a:rPr>
              <a:t>Device Frames </a:t>
            </a:r>
            <a:br>
              <a:rPr lang="en-US" sz="6000" dirty="0" smtClean="0">
                <a:solidFill>
                  <a:srgbClr val="3B99D4"/>
                </a:solidFill>
              </a:rPr>
            </a:br>
            <a:r>
              <a:rPr lang="en-US" sz="6000" dirty="0" smtClean="0">
                <a:solidFill>
                  <a:srgbClr val="3B99D4"/>
                </a:solidFill>
              </a:rPr>
              <a:t>Windows phone </a:t>
            </a:r>
            <a:endParaRPr sz="6000" dirty="0">
              <a:solidFill>
                <a:srgbClr val="3B99D4"/>
              </a:solidFill>
            </a:endParaRPr>
          </a:p>
        </p:txBody>
      </p:sp>
    </p:spTree>
    <p:extLst>
      <p:ext uri="{BB962C8B-B14F-4D97-AF65-F5344CB8AC3E}">
        <p14:creationId xmlns:p14="http://schemas.microsoft.com/office/powerpoint/2010/main" val="3076867504"/>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iPad Air (Landscape).png"/>
          <p:cNvPicPr/>
          <p:nvPr/>
        </p:nvPicPr>
        <p:blipFill>
          <a:blip r:embed="rId2">
            <a:extLst/>
          </a:blip>
          <a:stretch>
            <a:fillRect/>
          </a:stretch>
        </p:blipFill>
        <p:spPr>
          <a:xfrm>
            <a:off x="3372590" y="0"/>
            <a:ext cx="18079086" cy="13716000"/>
          </a:xfrm>
          <a:prstGeom prst="rect">
            <a:avLst/>
          </a:prstGeom>
          <a:ln w="12700">
            <a:miter lim="400000"/>
          </a:ln>
        </p:spPr>
      </p:pic>
      <p:pic>
        <p:nvPicPr>
          <p:cNvPr id="246" name="ipad-ios7-homescreen.png"/>
          <p:cNvPicPr/>
          <p:nvPr/>
        </p:nvPicPr>
        <p:blipFill>
          <a:blip r:embed="rId3">
            <a:extLst/>
          </a:blip>
          <a:srcRect l="146" r="146"/>
          <a:stretch>
            <a:fillRect/>
          </a:stretch>
        </p:blipFill>
        <p:spPr>
          <a:xfrm>
            <a:off x="6240826" y="2186384"/>
            <a:ext cx="12342615" cy="9284197"/>
          </a:xfrm>
          <a:prstGeom prst="rect">
            <a:avLst/>
          </a:prstGeom>
          <a:ln w="12700">
            <a:miter lim="400000"/>
          </a:ln>
        </p:spPr>
      </p:pic>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p:cNvSpPr>
          <p:nvPr>
            <p:ph type="title"/>
          </p:nvPr>
        </p:nvSpPr>
        <p:spPr>
          <a:xfrm>
            <a:off x="780090" y="538825"/>
            <a:ext cx="21005800" cy="2489200"/>
          </a:xfrm>
          <a:prstGeom prst="rect">
            <a:avLst/>
          </a:prstGeom>
        </p:spPr>
        <p:txBody>
          <a:bodyPr/>
          <a:lstStyle>
            <a:lvl1pPr>
              <a:defRPr>
                <a:solidFill>
                  <a:srgbClr val="4AA3D9"/>
                </a:solidFill>
              </a:defRPr>
            </a:lvl1pPr>
          </a:lstStyle>
          <a:p>
            <a:pPr lvl="0">
              <a:defRPr sz="1800">
                <a:solidFill>
                  <a:srgbClr val="000000"/>
                </a:solidFill>
              </a:defRPr>
            </a:pPr>
            <a:r>
              <a:rPr sz="8000" dirty="0">
                <a:solidFill>
                  <a:srgbClr val="4AA3D9"/>
                </a:solidFill>
              </a:rPr>
              <a:t>Presentation Fonts</a:t>
            </a:r>
          </a:p>
        </p:txBody>
      </p:sp>
      <p:sp>
        <p:nvSpPr>
          <p:cNvPr id="68" name="Shape 68"/>
          <p:cNvSpPr>
            <a:spLocks noGrp="1"/>
          </p:cNvSpPr>
          <p:nvPr>
            <p:ph type="body" idx="4294967295"/>
          </p:nvPr>
        </p:nvSpPr>
        <p:spPr>
          <a:xfrm>
            <a:off x="876300" y="6781800"/>
            <a:ext cx="11648976" cy="9296400"/>
          </a:xfrm>
          <a:prstGeom prst="rect">
            <a:avLst/>
          </a:prstGeom>
        </p:spPr>
        <p:txBody>
          <a:bodyPr/>
          <a:lstStyle/>
          <a:p>
            <a:pPr marL="375557" lvl="0" indent="-362857">
              <a:buSzPct val="33000"/>
              <a:buChar char="■"/>
              <a:defRPr sz="1800">
                <a:solidFill>
                  <a:srgbClr val="000000"/>
                </a:solidFill>
              </a:defRPr>
            </a:pPr>
            <a:r>
              <a:rPr sz="4500" dirty="0">
                <a:solidFill>
                  <a:srgbClr val="15304E"/>
                </a:solidFill>
              </a:rPr>
              <a:t>Title uses Segoe UI </a:t>
            </a:r>
            <a:r>
              <a:rPr sz="4500" b="1" dirty="0">
                <a:solidFill>
                  <a:srgbClr val="15304E"/>
                </a:solidFill>
              </a:rPr>
              <a:t>110pt</a:t>
            </a:r>
            <a:endParaRPr sz="4500" dirty="0">
              <a:solidFill>
                <a:srgbClr val="15304E"/>
              </a:solidFill>
            </a:endParaRPr>
          </a:p>
          <a:p>
            <a:pPr marL="375557" lvl="0" indent="-362857">
              <a:buSzPct val="33000"/>
              <a:buChar char="■"/>
              <a:defRPr sz="1800">
                <a:solidFill>
                  <a:srgbClr val="000000"/>
                </a:solidFill>
              </a:defRPr>
            </a:pPr>
            <a:r>
              <a:rPr sz="4500" dirty="0">
                <a:solidFill>
                  <a:srgbClr val="15304E"/>
                </a:solidFill>
              </a:rPr>
              <a:t>Section headings use Segoe UI </a:t>
            </a:r>
            <a:r>
              <a:rPr sz="4500" b="1" dirty="0">
                <a:solidFill>
                  <a:srgbClr val="15304E"/>
                </a:solidFill>
              </a:rPr>
              <a:t>130pt </a:t>
            </a:r>
            <a:endParaRPr sz="4500" dirty="0">
              <a:solidFill>
                <a:srgbClr val="15304E"/>
              </a:solidFill>
            </a:endParaRPr>
          </a:p>
          <a:p>
            <a:pPr marL="375557" lvl="0" indent="-362857">
              <a:buSzPct val="33000"/>
              <a:buChar char="■"/>
              <a:defRPr sz="1800">
                <a:solidFill>
                  <a:srgbClr val="000000"/>
                </a:solidFill>
              </a:defRPr>
            </a:pPr>
            <a:r>
              <a:rPr sz="4500" dirty="0">
                <a:solidFill>
                  <a:srgbClr val="15304E"/>
                </a:solidFill>
              </a:rPr>
              <a:t>Subtitles use Segoe UI </a:t>
            </a:r>
            <a:r>
              <a:rPr sz="4500" b="1" dirty="0">
                <a:solidFill>
                  <a:srgbClr val="15304E"/>
                </a:solidFill>
              </a:rPr>
              <a:t>60pt</a:t>
            </a:r>
          </a:p>
          <a:p>
            <a:pPr marL="375557" lvl="0" indent="-362857">
              <a:buSzPct val="33000"/>
              <a:buChar char="■"/>
              <a:defRPr sz="1800">
                <a:solidFill>
                  <a:srgbClr val="000000"/>
                </a:solidFill>
              </a:defRPr>
            </a:pPr>
            <a:r>
              <a:rPr sz="4500" dirty="0">
                <a:solidFill>
                  <a:srgbClr val="15304E"/>
                </a:solidFill>
              </a:rPr>
              <a:t>Content uses Segoe UI </a:t>
            </a:r>
            <a:r>
              <a:rPr sz="4500" b="1" dirty="0">
                <a:solidFill>
                  <a:srgbClr val="15304E"/>
                </a:solidFill>
              </a:rPr>
              <a:t>45pt</a:t>
            </a:r>
          </a:p>
          <a:p>
            <a:pPr marL="375557" lvl="0" indent="-362857">
              <a:buSzPct val="33000"/>
              <a:buChar char="■"/>
              <a:defRPr sz="1800">
                <a:solidFill>
                  <a:srgbClr val="000000"/>
                </a:solidFill>
              </a:defRPr>
            </a:pPr>
            <a:r>
              <a:rPr sz="4500" dirty="0">
                <a:solidFill>
                  <a:srgbClr val="15304E"/>
                </a:solidFill>
              </a:rPr>
              <a:t>Big number slides use Helvetica light </a:t>
            </a:r>
            <a:r>
              <a:rPr sz="4500" b="1" dirty="0">
                <a:solidFill>
                  <a:srgbClr val="15304E"/>
                </a:solidFill>
              </a:rPr>
              <a:t>280pt</a:t>
            </a:r>
          </a:p>
        </p:txBody>
      </p:sp>
      <p:sp>
        <p:nvSpPr>
          <p:cNvPr id="69" name="Shape 69"/>
          <p:cNvSpPr/>
          <p:nvPr/>
        </p:nvSpPr>
        <p:spPr>
          <a:xfrm>
            <a:off x="901489" y="2311400"/>
            <a:ext cx="19431224" cy="391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b="0">
                <a:solidFill>
                  <a:srgbClr val="000000"/>
                </a:solidFill>
              </a:defRPr>
            </a:pPr>
            <a:r>
              <a:rPr sz="4500">
                <a:solidFill>
                  <a:srgbClr val="15304E"/>
                </a:solidFill>
              </a:rPr>
              <a:t>We are using </a:t>
            </a:r>
            <a:r>
              <a:rPr sz="4500" b="1">
                <a:solidFill>
                  <a:srgbClr val="15304E"/>
                </a:solidFill>
              </a:rPr>
              <a:t>Segoe UI </a:t>
            </a:r>
            <a:r>
              <a:rPr sz="4500">
                <a:solidFill>
                  <a:srgbClr val="15304E"/>
                </a:solidFill>
              </a:rPr>
              <a:t>for normal text.	Download </a:t>
            </a:r>
            <a:r>
              <a:rPr sz="4500" b="1">
                <a:solidFill>
                  <a:srgbClr val="15304E"/>
                </a:solidFill>
              </a:rPr>
              <a:t>Segoe UI:</a:t>
            </a:r>
            <a:endParaRPr sz="4500">
              <a:solidFill>
                <a:srgbClr val="15304E"/>
              </a:solidFill>
            </a:endParaRPr>
          </a:p>
          <a:p>
            <a:pPr lvl="0">
              <a:defRPr sz="1800" b="0">
                <a:solidFill>
                  <a:srgbClr val="000000"/>
                </a:solidFill>
              </a:defRPr>
            </a:pPr>
            <a:r>
              <a:rPr sz="4500" u="sng">
                <a:solidFill>
                  <a:srgbClr val="15304E"/>
                </a:solidFill>
                <a:hlinkClick r:id="rId2"/>
              </a:rPr>
              <a:t>https://www.dropbox.com/s/hpkow9i6398jm04/Segoe.zip</a:t>
            </a:r>
            <a:endParaRPr sz="4500">
              <a:solidFill>
                <a:srgbClr val="15304E"/>
              </a:solidFill>
            </a:endParaRPr>
          </a:p>
          <a:p>
            <a:pPr lvl="0">
              <a:defRPr sz="1800" b="0">
                <a:solidFill>
                  <a:srgbClr val="000000"/>
                </a:solidFill>
              </a:defRPr>
            </a:pPr>
            <a:endParaRPr sz="4500">
              <a:solidFill>
                <a:srgbClr val="15304E"/>
              </a:solidFill>
            </a:endParaRPr>
          </a:p>
          <a:p>
            <a:pPr lvl="0">
              <a:defRPr sz="1800" b="0">
                <a:solidFill>
                  <a:srgbClr val="000000"/>
                </a:solidFill>
              </a:defRPr>
            </a:pPr>
            <a:r>
              <a:rPr sz="4500">
                <a:solidFill>
                  <a:srgbClr val="15304E"/>
                </a:solidFill>
              </a:rPr>
              <a:t>We are using </a:t>
            </a:r>
            <a:r>
              <a:rPr sz="4500" b="1">
                <a:solidFill>
                  <a:srgbClr val="15304E"/>
                </a:solidFill>
              </a:rPr>
              <a:t>Menlo</a:t>
            </a:r>
            <a:r>
              <a:rPr sz="4500">
                <a:solidFill>
                  <a:srgbClr val="15304E"/>
                </a:solidFill>
              </a:rPr>
              <a:t> for code. Download </a:t>
            </a:r>
            <a:r>
              <a:rPr sz="4500" b="1">
                <a:solidFill>
                  <a:srgbClr val="15304E"/>
                </a:solidFill>
              </a:rPr>
              <a:t>Menlo:</a:t>
            </a:r>
            <a:endParaRPr sz="4500">
              <a:solidFill>
                <a:srgbClr val="15304E"/>
              </a:solidFill>
            </a:endParaRPr>
          </a:p>
          <a:p>
            <a:pPr lvl="0">
              <a:defRPr sz="1800" b="0">
                <a:solidFill>
                  <a:srgbClr val="000000"/>
                </a:solidFill>
              </a:defRPr>
            </a:pPr>
            <a:r>
              <a:rPr sz="4500" u="sng">
                <a:solidFill>
                  <a:srgbClr val="15304E"/>
                </a:solidFill>
                <a:hlinkClick r:id="rId3"/>
              </a:rPr>
              <a:t>https://www.dropbox.com/s/c0r9812b67dy1ay/Menlo.ttc</a:t>
            </a:r>
          </a:p>
        </p:txBody>
      </p:sp>
      <p:sp>
        <p:nvSpPr>
          <p:cNvPr id="70" name="Shape 70"/>
          <p:cNvSpPr/>
          <p:nvPr/>
        </p:nvSpPr>
        <p:spPr>
          <a:xfrm>
            <a:off x="14058900" y="6781800"/>
            <a:ext cx="10791925" cy="362724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75557" lvl="0" indent="-362857">
              <a:lnSpc>
                <a:spcPct val="90000"/>
              </a:lnSpc>
              <a:spcBef>
                <a:spcPts val="3500"/>
              </a:spcBef>
              <a:buSzPct val="33000"/>
              <a:buChar char="■"/>
              <a:defRPr sz="1800" b="0">
                <a:solidFill>
                  <a:srgbClr val="000000"/>
                </a:solidFill>
              </a:defRPr>
            </a:pPr>
            <a:r>
              <a:rPr sz="4500">
                <a:solidFill>
                  <a:srgbClr val="15304E"/>
                </a:solidFill>
              </a:rPr>
              <a:t>Quotations use Segoe UI </a:t>
            </a:r>
            <a:r>
              <a:rPr sz="4500" b="1">
                <a:solidFill>
                  <a:srgbClr val="15304E"/>
                </a:solidFill>
              </a:rPr>
              <a:t>62pt</a:t>
            </a:r>
            <a:r>
              <a:rPr sz="4500">
                <a:solidFill>
                  <a:srgbClr val="15304E"/>
                </a:solidFill>
              </a:rPr>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Pad_Air_Horz_SpaceGray_sRGB.ps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1630" y="-158753"/>
            <a:ext cx="18121458" cy="13748146"/>
          </a:xfrm>
          <a:prstGeom prst="rect">
            <a:avLst/>
          </a:prstGeom>
        </p:spPr>
      </p:pic>
      <p:pic>
        <p:nvPicPr>
          <p:cNvPr id="246" name="ipad-ios7-homescreen.png"/>
          <p:cNvPicPr/>
          <p:nvPr/>
        </p:nvPicPr>
        <p:blipFill>
          <a:blip r:embed="rId3">
            <a:extLst/>
          </a:blip>
          <a:srcRect l="146" r="146"/>
          <a:stretch>
            <a:fillRect/>
          </a:stretch>
        </p:blipFill>
        <p:spPr>
          <a:xfrm>
            <a:off x="6269689" y="2056495"/>
            <a:ext cx="12342615" cy="9284197"/>
          </a:xfrm>
          <a:prstGeom prst="rect">
            <a:avLst/>
          </a:prstGeom>
          <a:ln w="12700">
            <a:miter lim="400000"/>
          </a:ln>
        </p:spPr>
      </p:pic>
    </p:spTree>
    <p:extLst>
      <p:ext uri="{BB962C8B-B14F-4D97-AF65-F5344CB8AC3E}">
        <p14:creationId xmlns:p14="http://schemas.microsoft.com/office/powerpoint/2010/main" val="1125241800"/>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iPad Air (Landscape).png"/>
          <p:cNvPicPr/>
          <p:nvPr/>
        </p:nvPicPr>
        <p:blipFill>
          <a:blip r:embed="rId2">
            <a:extLst/>
          </a:blip>
          <a:stretch>
            <a:fillRect/>
          </a:stretch>
        </p:blipFill>
        <p:spPr>
          <a:xfrm rot="5400000">
            <a:off x="4905923" y="1330295"/>
            <a:ext cx="14572154" cy="11055410"/>
          </a:xfrm>
          <a:prstGeom prst="rect">
            <a:avLst/>
          </a:prstGeom>
          <a:ln w="12700">
            <a:miter lim="400000"/>
          </a:ln>
        </p:spPr>
      </p:pic>
      <p:pic>
        <p:nvPicPr>
          <p:cNvPr id="249" name="iPad-iOS-7-homescreen_03.jpg"/>
          <p:cNvPicPr/>
          <p:nvPr/>
        </p:nvPicPr>
        <p:blipFill>
          <a:blip r:embed="rId3">
            <a:extLst/>
          </a:blip>
          <a:srcRect t="177" b="177"/>
          <a:stretch>
            <a:fillRect/>
          </a:stretch>
        </p:blipFill>
        <p:spPr>
          <a:xfrm>
            <a:off x="8467771" y="1878382"/>
            <a:ext cx="7499260" cy="9963548"/>
          </a:xfrm>
          <a:prstGeom prst="rect">
            <a:avLst/>
          </a:prstGeom>
          <a:ln w="12700">
            <a:miter lim="400000"/>
          </a:ln>
        </p:spPr>
      </p:pic>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nexus 10 copy.png"/>
          <p:cNvPicPr/>
          <p:nvPr/>
        </p:nvPicPr>
        <p:blipFill>
          <a:blip r:embed="rId2">
            <a:extLst/>
          </a:blip>
          <a:stretch>
            <a:fillRect/>
          </a:stretch>
        </p:blipFill>
        <p:spPr>
          <a:xfrm>
            <a:off x="1011535" y="922330"/>
            <a:ext cx="14712182" cy="11390077"/>
          </a:xfrm>
          <a:prstGeom prst="rect">
            <a:avLst/>
          </a:prstGeom>
          <a:ln w="12700">
            <a:miter lim="400000"/>
          </a:ln>
        </p:spPr>
      </p:pic>
      <p:pic>
        <p:nvPicPr>
          <p:cNvPr id="252" name="nexusae0_146.png"/>
          <p:cNvPicPr/>
          <p:nvPr/>
        </p:nvPicPr>
        <p:blipFill>
          <a:blip r:embed="rId3">
            <a:extLst/>
          </a:blip>
          <a:stretch>
            <a:fillRect/>
          </a:stretch>
        </p:blipFill>
        <p:spPr>
          <a:xfrm>
            <a:off x="2991268" y="3289204"/>
            <a:ext cx="10891809" cy="6807381"/>
          </a:xfrm>
          <a:prstGeom prst="rect">
            <a:avLst/>
          </a:prstGeom>
          <a:ln w="12700">
            <a:miter lim="400000"/>
          </a:ln>
        </p:spPr>
      </p:pic>
      <p:pic>
        <p:nvPicPr>
          <p:cNvPr id="6" name="Picture 5" descr="Nexus 7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55229" y="770418"/>
            <a:ext cx="6904432" cy="11920331"/>
          </a:xfrm>
          <a:prstGeom prst="rect">
            <a:avLst/>
          </a:prstGeom>
        </p:spPr>
      </p:pic>
      <p:pic>
        <p:nvPicPr>
          <p:cNvPr id="5" name="Picture 4" descr="nexus_7-wallpaper-1920x12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4959145" y="3779151"/>
            <a:ext cx="8777124" cy="5485703"/>
          </a:xfrm>
          <a:prstGeom prst="rect">
            <a:avLst/>
          </a:prstGeom>
        </p:spPr>
      </p:pic>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surface copy.png"/>
          <p:cNvPicPr/>
          <p:nvPr/>
        </p:nvPicPr>
        <p:blipFill>
          <a:blip r:embed="rId2">
            <a:extLst/>
          </a:blip>
          <a:stretch>
            <a:fillRect/>
          </a:stretch>
        </p:blipFill>
        <p:spPr>
          <a:xfrm>
            <a:off x="4137796" y="1763422"/>
            <a:ext cx="16058997" cy="10189156"/>
          </a:xfrm>
          <a:prstGeom prst="rect">
            <a:avLst/>
          </a:prstGeom>
          <a:ln w="12700">
            <a:miter lim="400000"/>
          </a:ln>
        </p:spPr>
      </p:pic>
      <p:pic>
        <p:nvPicPr>
          <p:cNvPr id="255" name="Windows8_homescreen2.jpg"/>
          <p:cNvPicPr/>
          <p:nvPr/>
        </p:nvPicPr>
        <p:blipFill>
          <a:blip r:embed="rId3">
            <a:extLst/>
          </a:blip>
          <a:stretch>
            <a:fillRect/>
          </a:stretch>
        </p:blipFill>
        <p:spPr>
          <a:xfrm>
            <a:off x="5474112" y="2858482"/>
            <a:ext cx="13495655" cy="7587601"/>
          </a:xfrm>
          <a:prstGeom prst="rect">
            <a:avLst/>
          </a:prstGeom>
          <a:ln w="12700">
            <a:miter lim="400000"/>
          </a:ln>
        </p:spPr>
      </p:pic>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p:cNvSpPr>
          <p:nvPr>
            <p:ph type="title"/>
          </p:nvPr>
        </p:nvSpPr>
        <p:spPr>
          <a:xfrm>
            <a:off x="764891" y="528572"/>
            <a:ext cx="21005800" cy="2286001"/>
          </a:xfrm>
          <a:prstGeom prst="rect">
            <a:avLst/>
          </a:prstGeom>
        </p:spPr>
        <p:txBody>
          <a:bodyPr/>
          <a:lstStyle/>
          <a:p>
            <a:pPr lvl="0">
              <a:defRPr sz="1800">
                <a:solidFill>
                  <a:srgbClr val="000000"/>
                </a:solidFill>
              </a:defRPr>
            </a:pPr>
            <a:r>
              <a:rPr sz="8000" dirty="0">
                <a:solidFill>
                  <a:srgbClr val="3B99D4"/>
                </a:solidFill>
              </a:rPr>
              <a:t>Icons, large and small</a:t>
            </a:r>
          </a:p>
        </p:txBody>
      </p:sp>
      <p:pic>
        <p:nvPicPr>
          <p:cNvPr id="258" name="ios7-personadd_lb.png"/>
          <p:cNvPicPr/>
          <p:nvPr/>
        </p:nvPicPr>
        <p:blipFill>
          <a:blip r:embed="rId2">
            <a:extLst/>
          </a:blip>
          <a:stretch>
            <a:fillRect/>
          </a:stretch>
        </p:blipFill>
        <p:spPr>
          <a:xfrm>
            <a:off x="13135719" y="2624234"/>
            <a:ext cx="8467489" cy="8467489"/>
          </a:xfrm>
          <a:prstGeom prst="rect">
            <a:avLst/>
          </a:prstGeom>
          <a:ln w="12700">
            <a:miter lim="400000"/>
          </a:ln>
        </p:spPr>
      </p:pic>
      <p:sp>
        <p:nvSpPr>
          <p:cNvPr id="259" name="Shape 259"/>
          <p:cNvSpPr/>
          <p:nvPr/>
        </p:nvSpPr>
        <p:spPr>
          <a:xfrm>
            <a:off x="18235283" y="11692680"/>
            <a:ext cx="3433931"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60" name="Shape 260"/>
          <p:cNvSpPr/>
          <p:nvPr/>
        </p:nvSpPr>
        <p:spPr>
          <a:xfrm flipH="1">
            <a:off x="13144594" y="11703696"/>
            <a:ext cx="3433931"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61" name="Shape 261"/>
          <p:cNvSpPr/>
          <p:nvPr/>
        </p:nvSpPr>
        <p:spPr>
          <a:xfrm>
            <a:off x="16904245" y="11377217"/>
            <a:ext cx="2028529" cy="65295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a:solidFill>
                  <a:srgbClr val="15304E"/>
                </a:solidFill>
              </a:rPr>
              <a:t>680px</a:t>
            </a:r>
          </a:p>
        </p:txBody>
      </p:sp>
      <p:sp>
        <p:nvSpPr>
          <p:cNvPr id="262" name="Shape 262"/>
          <p:cNvSpPr/>
          <p:nvPr/>
        </p:nvSpPr>
        <p:spPr>
          <a:xfrm>
            <a:off x="12647284" y="7767455"/>
            <a:ext cx="1" cy="325970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63" name="Shape 263"/>
          <p:cNvSpPr/>
          <p:nvPr/>
        </p:nvSpPr>
        <p:spPr>
          <a:xfrm flipV="1">
            <a:off x="12647283" y="2733824"/>
            <a:ext cx="1" cy="3674962"/>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64" name="Shape 264"/>
          <p:cNvSpPr/>
          <p:nvPr/>
        </p:nvSpPr>
        <p:spPr>
          <a:xfrm>
            <a:off x="12179845" y="6636477"/>
            <a:ext cx="2028529" cy="65295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a:solidFill>
                  <a:srgbClr val="15304E"/>
                </a:solidFill>
              </a:rPr>
              <a:t>680px</a:t>
            </a:r>
          </a:p>
        </p:txBody>
      </p:sp>
      <p:sp>
        <p:nvSpPr>
          <p:cNvPr id="265" name="Shape 265"/>
          <p:cNvSpPr/>
          <p:nvPr/>
        </p:nvSpPr>
        <p:spPr>
          <a:xfrm>
            <a:off x="767715" y="2837240"/>
            <a:ext cx="9475193" cy="177929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lvl="0">
              <a:lnSpc>
                <a:spcPct val="90000"/>
              </a:lnSpc>
              <a:spcBef>
                <a:spcPts val="3500"/>
              </a:spcBef>
              <a:defRPr sz="1800" b="0">
                <a:solidFill>
                  <a:srgbClr val="000000"/>
                </a:solidFill>
              </a:defRPr>
            </a:pPr>
            <a:r>
              <a:rPr sz="3500" b="1">
                <a:solidFill>
                  <a:srgbClr val="15304E"/>
                </a:solidFill>
              </a:rPr>
              <a:t>Large icons should be no bigger than 680px </a:t>
            </a:r>
          </a:p>
          <a:p>
            <a:pPr lvl="0">
              <a:lnSpc>
                <a:spcPct val="90000"/>
              </a:lnSpc>
              <a:spcBef>
                <a:spcPts val="3500"/>
              </a:spcBef>
              <a:defRPr sz="1800" b="0">
                <a:solidFill>
                  <a:srgbClr val="000000"/>
                </a:solidFill>
              </a:defRPr>
            </a:pPr>
            <a:r>
              <a:rPr sz="3500" b="1">
                <a:solidFill>
                  <a:srgbClr val="15304E"/>
                </a:solidFill>
              </a:rPr>
              <a:t>The minimum size of icon is 80px</a:t>
            </a:r>
          </a:p>
        </p:txBody>
      </p:sp>
      <p:pic>
        <p:nvPicPr>
          <p:cNvPr id="266" name="ios7-personadd_lb.png"/>
          <p:cNvPicPr/>
          <p:nvPr/>
        </p:nvPicPr>
        <p:blipFill>
          <a:blip r:embed="rId2">
            <a:extLst/>
          </a:blip>
          <a:stretch>
            <a:fillRect/>
          </a:stretch>
        </p:blipFill>
        <p:spPr>
          <a:xfrm>
            <a:off x="4103350" y="6549314"/>
            <a:ext cx="975232" cy="975233"/>
          </a:xfrm>
          <a:prstGeom prst="rect">
            <a:avLst/>
          </a:prstGeom>
          <a:ln w="12700">
            <a:miter lim="400000"/>
          </a:ln>
        </p:spPr>
      </p:pic>
      <p:sp>
        <p:nvSpPr>
          <p:cNvPr id="267" name="Shape 267"/>
          <p:cNvSpPr/>
          <p:nvPr/>
        </p:nvSpPr>
        <p:spPr>
          <a:xfrm>
            <a:off x="3364750" y="5290920"/>
            <a:ext cx="2452323"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a:solidFill>
                  <a:srgbClr val="15304E"/>
                </a:solidFill>
              </a:rPr>
              <a:t>Minimum size</a:t>
            </a:r>
          </a:p>
        </p:txBody>
      </p:sp>
      <p:sp>
        <p:nvSpPr>
          <p:cNvPr id="268" name="Shape 268"/>
          <p:cNvSpPr/>
          <p:nvPr/>
        </p:nvSpPr>
        <p:spPr>
          <a:xfrm flipH="1">
            <a:off x="3308305" y="7869715"/>
            <a:ext cx="990412"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69" name="Shape 269"/>
          <p:cNvSpPr/>
          <p:nvPr/>
        </p:nvSpPr>
        <p:spPr>
          <a:xfrm>
            <a:off x="4959305" y="7869715"/>
            <a:ext cx="990412"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0" name="Shape 270"/>
          <p:cNvSpPr/>
          <p:nvPr/>
        </p:nvSpPr>
        <p:spPr>
          <a:xfrm>
            <a:off x="4189819" y="7982032"/>
            <a:ext cx="2028528" cy="6529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a:solidFill>
                  <a:srgbClr val="15304E"/>
                </a:solidFill>
              </a:rPr>
              <a:t>80px</a:t>
            </a:r>
          </a:p>
        </p:txBody>
      </p:sp>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pPr lvl="0">
              <a:defRPr sz="1800">
                <a:solidFill>
                  <a:srgbClr val="000000"/>
                </a:solidFill>
              </a:defRPr>
            </a:pPr>
            <a:r>
              <a:rPr sz="8000">
                <a:solidFill>
                  <a:srgbClr val="3B99D4"/>
                </a:solidFill>
              </a:rPr>
              <a:t> </a:t>
            </a:r>
          </a:p>
        </p:txBody>
      </p:sp>
      <p:pic>
        <p:nvPicPr>
          <p:cNvPr id="273" name="ios7-personadd_lb.png"/>
          <p:cNvPicPr/>
          <p:nvPr/>
        </p:nvPicPr>
        <p:blipFill>
          <a:blip r:embed="rId2">
            <a:extLst/>
          </a:blip>
          <a:stretch>
            <a:fillRect/>
          </a:stretch>
        </p:blipFill>
        <p:spPr>
          <a:xfrm>
            <a:off x="2035919" y="5310460"/>
            <a:ext cx="4506134" cy="4506133"/>
          </a:xfrm>
          <a:prstGeom prst="rect">
            <a:avLst/>
          </a:prstGeom>
          <a:ln w="12700">
            <a:miter lim="400000"/>
          </a:ln>
        </p:spPr>
      </p:pic>
      <p:sp>
        <p:nvSpPr>
          <p:cNvPr id="274" name="Shape 274"/>
          <p:cNvSpPr/>
          <p:nvPr/>
        </p:nvSpPr>
        <p:spPr>
          <a:xfrm>
            <a:off x="4939199" y="10674996"/>
            <a:ext cx="1657956"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5" name="Shape 275"/>
          <p:cNvSpPr/>
          <p:nvPr/>
        </p:nvSpPr>
        <p:spPr>
          <a:xfrm flipH="1">
            <a:off x="1968594" y="10674996"/>
            <a:ext cx="1657956"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76" name="Shape 276"/>
          <p:cNvSpPr/>
          <p:nvPr/>
        </p:nvSpPr>
        <p:spPr>
          <a:xfrm>
            <a:off x="3738926" y="10337500"/>
            <a:ext cx="2028528" cy="6529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a:solidFill>
                  <a:srgbClr val="15304E"/>
                </a:solidFill>
              </a:rPr>
              <a:t>340px</a:t>
            </a:r>
          </a:p>
        </p:txBody>
      </p:sp>
      <p:pic>
        <p:nvPicPr>
          <p:cNvPr id="277" name="pasted-image.pdf"/>
          <p:cNvPicPr/>
          <p:nvPr/>
        </p:nvPicPr>
        <p:blipFill>
          <a:blip r:embed="rId3">
            <a:extLst/>
          </a:blip>
          <a:stretch>
            <a:fillRect/>
          </a:stretch>
        </p:blipFill>
        <p:spPr>
          <a:xfrm>
            <a:off x="9957009" y="6126149"/>
            <a:ext cx="4802963" cy="4502779"/>
          </a:xfrm>
          <a:prstGeom prst="rect">
            <a:avLst/>
          </a:prstGeom>
          <a:ln w="12700">
            <a:miter lim="400000"/>
          </a:ln>
        </p:spPr>
      </p:pic>
      <p:pic>
        <p:nvPicPr>
          <p:cNvPr id="278" name="pasted-image.pdf"/>
          <p:cNvPicPr/>
          <p:nvPr/>
        </p:nvPicPr>
        <p:blipFill>
          <a:blip r:embed="rId4">
            <a:extLst/>
          </a:blip>
          <a:stretch>
            <a:fillRect/>
          </a:stretch>
        </p:blipFill>
        <p:spPr>
          <a:xfrm>
            <a:off x="17397015" y="5763997"/>
            <a:ext cx="4506120" cy="4506119"/>
          </a:xfrm>
          <a:prstGeom prst="rect">
            <a:avLst/>
          </a:prstGeom>
          <a:ln w="12700">
            <a:miter lim="400000"/>
          </a:ln>
        </p:spPr>
      </p:pic>
      <p:sp>
        <p:nvSpPr>
          <p:cNvPr id="279" name="Shape 279"/>
          <p:cNvSpPr/>
          <p:nvPr/>
        </p:nvSpPr>
        <p:spPr>
          <a:xfrm flipH="1">
            <a:off x="1719503" y="8110728"/>
            <a:ext cx="1" cy="1706020"/>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80" name="Shape 280"/>
          <p:cNvSpPr/>
          <p:nvPr/>
        </p:nvSpPr>
        <p:spPr>
          <a:xfrm flipV="1">
            <a:off x="1719503" y="5366396"/>
            <a:ext cx="1" cy="1981328"/>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81" name="Shape 281"/>
          <p:cNvSpPr/>
          <p:nvPr/>
        </p:nvSpPr>
        <p:spPr>
          <a:xfrm>
            <a:off x="1281230" y="7402746"/>
            <a:ext cx="2028528" cy="6529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a:solidFill>
                  <a:srgbClr val="15304E"/>
                </a:solidFill>
              </a:rPr>
              <a:t>340px</a:t>
            </a:r>
          </a:p>
        </p:txBody>
      </p:sp>
      <p:sp>
        <p:nvSpPr>
          <p:cNvPr id="282" name="Shape 282"/>
          <p:cNvSpPr/>
          <p:nvPr/>
        </p:nvSpPr>
        <p:spPr>
          <a:xfrm>
            <a:off x="876300" y="-117775"/>
            <a:ext cx="21005800" cy="2489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nSpc>
                <a:spcPct val="90000"/>
              </a:lnSpc>
              <a:defRPr sz="8000" b="0"/>
            </a:lvl1pPr>
          </a:lstStyle>
          <a:p>
            <a:pPr lvl="0">
              <a:defRPr sz="1800">
                <a:solidFill>
                  <a:srgbClr val="000000"/>
                </a:solidFill>
              </a:defRPr>
            </a:pPr>
            <a:r>
              <a:rPr sz="8000" dirty="0">
                <a:solidFill>
                  <a:srgbClr val="3B99D4"/>
                </a:solidFill>
              </a:rPr>
              <a:t>Three icons in a row</a:t>
            </a:r>
          </a:p>
        </p:txBody>
      </p:sp>
      <p:sp>
        <p:nvSpPr>
          <p:cNvPr id="283" name="Shape 283"/>
          <p:cNvSpPr/>
          <p:nvPr/>
        </p:nvSpPr>
        <p:spPr>
          <a:xfrm>
            <a:off x="940130" y="2733824"/>
            <a:ext cx="17251264" cy="27467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spcBef>
                <a:spcPts val="3500"/>
              </a:spcBef>
              <a:defRPr sz="35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3500" b="1">
                <a:solidFill>
                  <a:srgbClr val="15304E"/>
                </a:solidFill>
              </a:rPr>
              <a:t>When displaying three icons, make the icons 340px square with 200px between.</a:t>
            </a:r>
          </a:p>
        </p:txBody>
      </p:sp>
      <p:sp>
        <p:nvSpPr>
          <p:cNvPr id="284" name="Shape 284"/>
          <p:cNvSpPr/>
          <p:nvPr/>
        </p:nvSpPr>
        <p:spPr>
          <a:xfrm flipH="1">
            <a:off x="6772093" y="7563594"/>
            <a:ext cx="759103"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85" name="Shape 285"/>
          <p:cNvSpPr/>
          <p:nvPr/>
        </p:nvSpPr>
        <p:spPr>
          <a:xfrm>
            <a:off x="8926999" y="7563594"/>
            <a:ext cx="759102"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86" name="Shape 286"/>
          <p:cNvSpPr/>
          <p:nvPr/>
        </p:nvSpPr>
        <p:spPr>
          <a:xfrm>
            <a:off x="7740779" y="7237115"/>
            <a:ext cx="1423889" cy="6529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a:solidFill>
                  <a:srgbClr val="15304E"/>
                </a:solidFill>
              </a:rPr>
              <a:t>200px</a:t>
            </a:r>
          </a:p>
        </p:txBody>
      </p:sp>
      <p:sp>
        <p:nvSpPr>
          <p:cNvPr id="287" name="Shape 287"/>
          <p:cNvSpPr/>
          <p:nvPr/>
        </p:nvSpPr>
        <p:spPr>
          <a:xfrm flipV="1">
            <a:off x="6629102" y="5034455"/>
            <a:ext cx="1" cy="5058280"/>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288" name="Shape 288"/>
          <p:cNvSpPr/>
          <p:nvPr/>
        </p:nvSpPr>
        <p:spPr>
          <a:xfrm flipV="1">
            <a:off x="9935854" y="5034455"/>
            <a:ext cx="1" cy="5058280"/>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ios7-personadd_lb.png"/>
          <p:cNvPicPr/>
          <p:nvPr/>
        </p:nvPicPr>
        <p:blipFill>
          <a:blip r:embed="rId2">
            <a:extLst/>
          </a:blip>
          <a:stretch>
            <a:fillRect/>
          </a:stretch>
        </p:blipFill>
        <p:spPr>
          <a:xfrm>
            <a:off x="2010383" y="2948099"/>
            <a:ext cx="4010743" cy="4010742"/>
          </a:xfrm>
          <a:prstGeom prst="rect">
            <a:avLst/>
          </a:prstGeom>
          <a:ln w="12700">
            <a:miter lim="400000"/>
          </a:ln>
        </p:spPr>
      </p:pic>
      <p:pic>
        <p:nvPicPr>
          <p:cNvPr id="292" name="pasted-image.pdf"/>
          <p:cNvPicPr/>
          <p:nvPr/>
        </p:nvPicPr>
        <p:blipFill>
          <a:blip r:embed="rId3">
            <a:extLst/>
          </a:blip>
          <a:stretch>
            <a:fillRect/>
          </a:stretch>
        </p:blipFill>
        <p:spPr>
          <a:xfrm>
            <a:off x="1930609" y="8501291"/>
            <a:ext cx="4170369" cy="3909721"/>
          </a:xfrm>
          <a:prstGeom prst="rect">
            <a:avLst/>
          </a:prstGeom>
          <a:ln w="12700">
            <a:miter lim="400000"/>
          </a:ln>
        </p:spPr>
      </p:pic>
      <p:pic>
        <p:nvPicPr>
          <p:cNvPr id="293" name="pasted-image.pdf"/>
          <p:cNvPicPr/>
          <p:nvPr/>
        </p:nvPicPr>
        <p:blipFill>
          <a:blip r:embed="rId4">
            <a:extLst/>
          </a:blip>
          <a:stretch>
            <a:fillRect/>
          </a:stretch>
        </p:blipFill>
        <p:spPr>
          <a:xfrm>
            <a:off x="9446416" y="3287295"/>
            <a:ext cx="4170369" cy="4170369"/>
          </a:xfrm>
          <a:prstGeom prst="rect">
            <a:avLst/>
          </a:prstGeom>
          <a:ln w="12700">
            <a:miter lim="400000"/>
          </a:ln>
        </p:spPr>
      </p:pic>
      <p:sp>
        <p:nvSpPr>
          <p:cNvPr id="294" name="Shape 294"/>
          <p:cNvSpPr/>
          <p:nvPr/>
        </p:nvSpPr>
        <p:spPr>
          <a:xfrm>
            <a:off x="857058" y="-137019"/>
            <a:ext cx="21005800" cy="2489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nSpc>
                <a:spcPct val="90000"/>
              </a:lnSpc>
              <a:defRPr sz="8000" b="0"/>
            </a:lvl1pPr>
          </a:lstStyle>
          <a:p>
            <a:pPr lvl="0">
              <a:defRPr sz="1800">
                <a:solidFill>
                  <a:srgbClr val="000000"/>
                </a:solidFill>
              </a:defRPr>
            </a:pPr>
            <a:r>
              <a:rPr sz="8000" dirty="0">
                <a:solidFill>
                  <a:srgbClr val="3B99D4"/>
                </a:solidFill>
              </a:rPr>
              <a:t>Four icons in a grid</a:t>
            </a:r>
          </a:p>
        </p:txBody>
      </p:sp>
      <p:pic>
        <p:nvPicPr>
          <p:cNvPr id="295" name="pasted-image.pdf"/>
          <p:cNvPicPr/>
          <p:nvPr/>
        </p:nvPicPr>
        <p:blipFill>
          <a:blip r:embed="rId5">
            <a:extLst/>
          </a:blip>
          <a:stretch>
            <a:fillRect/>
          </a:stretch>
        </p:blipFill>
        <p:spPr>
          <a:xfrm>
            <a:off x="9018154" y="8624757"/>
            <a:ext cx="5318216" cy="3323885"/>
          </a:xfrm>
          <a:prstGeom prst="rect">
            <a:avLst/>
          </a:prstGeom>
          <a:ln w="12700">
            <a:miter lim="400000"/>
          </a:ln>
        </p:spPr>
      </p:pic>
      <p:sp>
        <p:nvSpPr>
          <p:cNvPr id="296" name="Shape 296"/>
          <p:cNvSpPr/>
          <p:nvPr/>
        </p:nvSpPr>
        <p:spPr>
          <a:xfrm>
            <a:off x="4789540" y="7474596"/>
            <a:ext cx="1274215"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97" name="Shape 297"/>
          <p:cNvSpPr/>
          <p:nvPr/>
        </p:nvSpPr>
        <p:spPr>
          <a:xfrm flipH="1">
            <a:off x="1968594" y="7474596"/>
            <a:ext cx="1274215"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298" name="Shape 298"/>
          <p:cNvSpPr/>
          <p:nvPr/>
        </p:nvSpPr>
        <p:spPr>
          <a:xfrm>
            <a:off x="3459526" y="7137100"/>
            <a:ext cx="2028528" cy="6529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a:solidFill>
                  <a:srgbClr val="15304E"/>
                </a:solidFill>
              </a:rPr>
              <a:t>320px</a:t>
            </a:r>
          </a:p>
        </p:txBody>
      </p:sp>
      <p:sp>
        <p:nvSpPr>
          <p:cNvPr id="299" name="Shape 299"/>
          <p:cNvSpPr/>
          <p:nvPr/>
        </p:nvSpPr>
        <p:spPr>
          <a:xfrm flipH="1">
            <a:off x="1719503" y="5545130"/>
            <a:ext cx="33851" cy="1401418"/>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00" name="Shape 300"/>
          <p:cNvSpPr/>
          <p:nvPr/>
        </p:nvSpPr>
        <p:spPr>
          <a:xfrm flipV="1">
            <a:off x="1722447" y="2706476"/>
            <a:ext cx="1" cy="1930528"/>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01" name="Shape 301"/>
          <p:cNvSpPr/>
          <p:nvPr/>
        </p:nvSpPr>
        <p:spPr>
          <a:xfrm>
            <a:off x="1306630" y="4710346"/>
            <a:ext cx="2028528" cy="6529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a:solidFill>
                  <a:srgbClr val="15304E"/>
                </a:solidFill>
              </a:rPr>
              <a:t>320px</a:t>
            </a:r>
          </a:p>
        </p:txBody>
      </p:sp>
      <p:sp>
        <p:nvSpPr>
          <p:cNvPr id="302" name="Shape 302"/>
          <p:cNvSpPr/>
          <p:nvPr/>
        </p:nvSpPr>
        <p:spPr>
          <a:xfrm flipH="1">
            <a:off x="6251405" y="5328394"/>
            <a:ext cx="759103"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03" name="Shape 303"/>
          <p:cNvSpPr/>
          <p:nvPr/>
        </p:nvSpPr>
        <p:spPr>
          <a:xfrm>
            <a:off x="8406311" y="5328394"/>
            <a:ext cx="759103" cy="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04" name="Shape 304"/>
          <p:cNvSpPr/>
          <p:nvPr/>
        </p:nvSpPr>
        <p:spPr>
          <a:xfrm>
            <a:off x="7220091" y="5001915"/>
            <a:ext cx="1423890" cy="6529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a:solidFill>
                  <a:srgbClr val="15304E"/>
                </a:solidFill>
              </a:rPr>
              <a:t>200px</a:t>
            </a:r>
          </a:p>
        </p:txBody>
      </p:sp>
      <p:sp>
        <p:nvSpPr>
          <p:cNvPr id="305" name="Shape 305"/>
          <p:cNvSpPr/>
          <p:nvPr/>
        </p:nvSpPr>
        <p:spPr>
          <a:xfrm flipV="1">
            <a:off x="6111705" y="3036305"/>
            <a:ext cx="1" cy="5058280"/>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06" name="Shape 306"/>
          <p:cNvSpPr/>
          <p:nvPr/>
        </p:nvSpPr>
        <p:spPr>
          <a:xfrm flipV="1">
            <a:off x="9418458" y="3036305"/>
            <a:ext cx="1" cy="4170369"/>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07" name="Shape 307"/>
          <p:cNvSpPr/>
          <p:nvPr/>
        </p:nvSpPr>
        <p:spPr>
          <a:xfrm>
            <a:off x="9671853" y="7495109"/>
            <a:ext cx="4010819" cy="1"/>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08" name="Shape 308"/>
          <p:cNvSpPr/>
          <p:nvPr/>
        </p:nvSpPr>
        <p:spPr>
          <a:xfrm>
            <a:off x="9671853" y="8612709"/>
            <a:ext cx="4010819" cy="1"/>
          </a:xfrm>
          <a:prstGeom prst="line">
            <a:avLst/>
          </a:prstGeom>
          <a:ln w="25400">
            <a:solidFill>
              <a:srgbClr val="04304D"/>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309" name="Shape 309"/>
          <p:cNvSpPr/>
          <p:nvPr/>
        </p:nvSpPr>
        <p:spPr>
          <a:xfrm flipV="1">
            <a:off x="14038163" y="7333605"/>
            <a:ext cx="1" cy="652959"/>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10" name="Shape 310"/>
          <p:cNvSpPr/>
          <p:nvPr/>
        </p:nvSpPr>
        <p:spPr>
          <a:xfrm>
            <a:off x="14038163" y="8320609"/>
            <a:ext cx="1" cy="508001"/>
          </a:xfrm>
          <a:prstGeom prst="line">
            <a:avLst/>
          </a:prstGeom>
          <a:ln w="25400">
            <a:solidFill>
              <a:srgbClr val="15304E"/>
            </a:solidFill>
            <a:miter lim="400000"/>
            <a:tailEnd type="triangle"/>
          </a:ln>
        </p:spPr>
        <p:txBody>
          <a:bodyPr lIns="0" tIns="0" rIns="0" bIns="0" anchor="ctr"/>
          <a:lstStyle/>
          <a:p>
            <a:pPr lvl="0">
              <a:lnSpc>
                <a:spcPct val="90000"/>
              </a:lnSpc>
              <a:spcBef>
                <a:spcPts val="3500"/>
              </a:spcBef>
              <a:defRPr b="0">
                <a:solidFill>
                  <a:srgbClr val="FFFFFF"/>
                </a:solidFill>
              </a:defRPr>
            </a:pPr>
            <a:endParaRPr/>
          </a:p>
        </p:txBody>
      </p:sp>
      <p:sp>
        <p:nvSpPr>
          <p:cNvPr id="311" name="Shape 311"/>
          <p:cNvSpPr/>
          <p:nvPr/>
        </p:nvSpPr>
        <p:spPr>
          <a:xfrm>
            <a:off x="12982723" y="7790805"/>
            <a:ext cx="1423890" cy="65295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a:solidFill>
                  <a:srgbClr val="15304E"/>
                </a:solidFill>
              </a:rPr>
              <a:t>88px</a:t>
            </a:r>
          </a:p>
        </p:txBody>
      </p:sp>
    </p:spTree>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title"/>
          </p:nvPr>
        </p:nvSpPr>
        <p:spPr>
          <a:xfrm>
            <a:off x="776616" y="524962"/>
            <a:ext cx="21005801" cy="2286000"/>
          </a:xfrm>
          <a:prstGeom prst="rect">
            <a:avLst/>
          </a:prstGeom>
        </p:spPr>
        <p:txBody>
          <a:bodyPr/>
          <a:lstStyle/>
          <a:p>
            <a:pPr lvl="0">
              <a:defRPr sz="1800">
                <a:solidFill>
                  <a:srgbClr val="000000"/>
                </a:solidFill>
              </a:defRPr>
            </a:pPr>
            <a:r>
              <a:rPr sz="8000" dirty="0">
                <a:solidFill>
                  <a:srgbClr val="3B99D4"/>
                </a:solidFill>
              </a:rPr>
              <a:t>Light blue icons for reuse</a:t>
            </a:r>
          </a:p>
        </p:txBody>
      </p:sp>
      <p:pic>
        <p:nvPicPr>
          <p:cNvPr id="314" name="social-apple.png"/>
          <p:cNvPicPr/>
          <p:nvPr/>
        </p:nvPicPr>
        <p:blipFill>
          <a:blip r:embed="rId2">
            <a:extLst/>
          </a:blip>
          <a:stretch>
            <a:fillRect/>
          </a:stretch>
        </p:blipFill>
        <p:spPr>
          <a:xfrm>
            <a:off x="1717572" y="4599252"/>
            <a:ext cx="1006678" cy="1208316"/>
          </a:xfrm>
          <a:prstGeom prst="rect">
            <a:avLst/>
          </a:prstGeom>
          <a:ln w="12700">
            <a:miter lim="400000"/>
          </a:ln>
        </p:spPr>
      </p:pic>
      <p:sp>
        <p:nvSpPr>
          <p:cNvPr id="315" name="Shape 315"/>
          <p:cNvSpPr/>
          <p:nvPr/>
        </p:nvSpPr>
        <p:spPr>
          <a:xfrm>
            <a:off x="10001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pic>
        <p:nvPicPr>
          <p:cNvPr id="316" name="social-android.png"/>
          <p:cNvPicPr/>
          <p:nvPr/>
        </p:nvPicPr>
        <p:blipFill>
          <a:blip r:embed="rId3">
            <a:extLst/>
          </a:blip>
          <a:stretch>
            <a:fillRect/>
          </a:stretch>
        </p:blipFill>
        <p:spPr>
          <a:xfrm>
            <a:off x="4903250" y="4635008"/>
            <a:ext cx="1185335" cy="1292799"/>
          </a:xfrm>
          <a:prstGeom prst="rect">
            <a:avLst/>
          </a:prstGeom>
          <a:ln w="12700">
            <a:miter lim="400000"/>
          </a:ln>
        </p:spPr>
      </p:pic>
      <p:pic>
        <p:nvPicPr>
          <p:cNvPr id="317" name="social-windows.png"/>
          <p:cNvPicPr/>
          <p:nvPr/>
        </p:nvPicPr>
        <p:blipFill>
          <a:blip r:embed="rId4">
            <a:extLst/>
          </a:blip>
          <a:stretch>
            <a:fillRect/>
          </a:stretch>
        </p:blipFill>
        <p:spPr>
          <a:xfrm>
            <a:off x="8194347" y="4715937"/>
            <a:ext cx="1130941" cy="1130941"/>
          </a:xfrm>
          <a:prstGeom prst="rect">
            <a:avLst/>
          </a:prstGeom>
          <a:ln w="12700">
            <a:miter lim="400000"/>
          </a:ln>
        </p:spPr>
      </p:pic>
      <p:sp>
        <p:nvSpPr>
          <p:cNvPr id="318" name="Shape 318"/>
          <p:cNvSpPr/>
          <p:nvPr/>
        </p:nvSpPr>
        <p:spPr>
          <a:xfrm>
            <a:off x="949794" y="2629890"/>
            <a:ext cx="3228033"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808080"/>
                </a:solidFill>
              </a:rPr>
              <a:t>System icon</a:t>
            </a:r>
          </a:p>
        </p:txBody>
      </p:sp>
      <p:pic>
        <p:nvPicPr>
          <p:cNvPr id="319" name="pasted-image.pdf"/>
          <p:cNvPicPr/>
          <p:nvPr/>
        </p:nvPicPr>
        <p:blipFill>
          <a:blip r:embed="rId5">
            <a:extLst/>
          </a:blip>
          <a:stretch>
            <a:fillRect/>
          </a:stretch>
        </p:blipFill>
        <p:spPr>
          <a:xfrm>
            <a:off x="979255" y="8778360"/>
            <a:ext cx="2473323" cy="3163552"/>
          </a:xfrm>
          <a:prstGeom prst="rect">
            <a:avLst/>
          </a:prstGeom>
          <a:ln w="12700">
            <a:miter lim="400000"/>
          </a:ln>
        </p:spPr>
      </p:pic>
      <p:pic>
        <p:nvPicPr>
          <p:cNvPr id="320" name="pasted-image.pdf"/>
          <p:cNvPicPr/>
          <p:nvPr/>
        </p:nvPicPr>
        <p:blipFill>
          <a:blip r:embed="rId6">
            <a:extLst/>
          </a:blip>
          <a:stretch>
            <a:fillRect/>
          </a:stretch>
        </p:blipFill>
        <p:spPr>
          <a:xfrm>
            <a:off x="4103455" y="9283289"/>
            <a:ext cx="1791682" cy="2658623"/>
          </a:xfrm>
          <a:prstGeom prst="rect">
            <a:avLst/>
          </a:prstGeom>
          <a:ln w="12700">
            <a:miter lim="400000"/>
          </a:ln>
        </p:spPr>
      </p:pic>
      <p:pic>
        <p:nvPicPr>
          <p:cNvPr id="321" name="pasted-image.pdf"/>
          <p:cNvPicPr/>
          <p:nvPr/>
        </p:nvPicPr>
        <p:blipFill>
          <a:blip r:embed="rId7">
            <a:extLst/>
          </a:blip>
          <a:stretch>
            <a:fillRect/>
          </a:stretch>
        </p:blipFill>
        <p:spPr>
          <a:xfrm>
            <a:off x="6546014" y="9736089"/>
            <a:ext cx="3228033" cy="2205823"/>
          </a:xfrm>
          <a:prstGeom prst="rect">
            <a:avLst/>
          </a:prstGeom>
          <a:ln w="12700">
            <a:miter lim="400000"/>
          </a:ln>
        </p:spPr>
      </p:pic>
      <p:pic>
        <p:nvPicPr>
          <p:cNvPr id="322" name="pasted-image.pdf"/>
          <p:cNvPicPr/>
          <p:nvPr/>
        </p:nvPicPr>
        <p:blipFill>
          <a:blip r:embed="rId8">
            <a:extLst/>
          </a:blip>
          <a:stretch>
            <a:fillRect/>
          </a:stretch>
        </p:blipFill>
        <p:spPr>
          <a:xfrm>
            <a:off x="10424924" y="9104205"/>
            <a:ext cx="1702625" cy="2837707"/>
          </a:xfrm>
          <a:prstGeom prst="rect">
            <a:avLst/>
          </a:prstGeom>
          <a:ln w="12700">
            <a:miter lim="400000"/>
          </a:ln>
        </p:spPr>
      </p:pic>
      <p:pic>
        <p:nvPicPr>
          <p:cNvPr id="323" name="pasted-image.pdf"/>
          <p:cNvPicPr/>
          <p:nvPr/>
        </p:nvPicPr>
        <p:blipFill>
          <a:blip r:embed="rId9">
            <a:extLst/>
          </a:blip>
          <a:stretch>
            <a:fillRect/>
          </a:stretch>
        </p:blipFill>
        <p:spPr>
          <a:xfrm>
            <a:off x="12753026" y="9537244"/>
            <a:ext cx="3787353" cy="2404668"/>
          </a:xfrm>
          <a:prstGeom prst="rect">
            <a:avLst/>
          </a:prstGeom>
          <a:ln w="12700">
            <a:miter lim="400000"/>
          </a:ln>
        </p:spPr>
      </p:pic>
      <p:sp>
        <p:nvSpPr>
          <p:cNvPr id="324" name="Shape 324"/>
          <p:cNvSpPr/>
          <p:nvPr/>
        </p:nvSpPr>
        <p:spPr>
          <a:xfrm>
            <a:off x="973601" y="7693700"/>
            <a:ext cx="3228033" cy="81450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808080"/>
                </a:solidFill>
              </a:rPr>
              <a:t>Tablet icon</a:t>
            </a:r>
          </a:p>
        </p:txBody>
      </p:sp>
      <p:sp>
        <p:nvSpPr>
          <p:cNvPr id="325" name="Shape 325"/>
          <p:cNvSpPr/>
          <p:nvPr/>
        </p:nvSpPr>
        <p:spPr>
          <a:xfrm>
            <a:off x="42640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26" name="Shape 326"/>
          <p:cNvSpPr/>
          <p:nvPr/>
        </p:nvSpPr>
        <p:spPr>
          <a:xfrm>
            <a:off x="75279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4AA3D9"/>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27" name="Shape 327"/>
          <p:cNvSpPr/>
          <p:nvPr/>
        </p:nvSpPr>
        <p:spPr>
          <a:xfrm>
            <a:off x="12144244" y="2629890"/>
            <a:ext cx="3228033"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808080"/>
                </a:solidFill>
              </a:rPr>
              <a:t>Phone icon</a:t>
            </a:r>
          </a:p>
        </p:txBody>
      </p:sp>
      <p:pic>
        <p:nvPicPr>
          <p:cNvPr id="328" name="iphone_lb.png"/>
          <p:cNvPicPr/>
          <p:nvPr/>
        </p:nvPicPr>
        <p:blipFill>
          <a:blip r:embed="rId10">
            <a:extLst/>
          </a:blip>
          <a:stretch>
            <a:fillRect/>
          </a:stretch>
        </p:blipFill>
        <p:spPr>
          <a:xfrm>
            <a:off x="12165251" y="3940290"/>
            <a:ext cx="1327821" cy="2682059"/>
          </a:xfrm>
          <a:prstGeom prst="rect">
            <a:avLst/>
          </a:prstGeom>
          <a:ln w="12700">
            <a:miter lim="400000"/>
          </a:ln>
        </p:spPr>
      </p:pic>
      <p:pic>
        <p:nvPicPr>
          <p:cNvPr id="329" name="windows phone_lb.png"/>
          <p:cNvPicPr/>
          <p:nvPr/>
        </p:nvPicPr>
        <p:blipFill>
          <a:blip r:embed="rId11">
            <a:extLst/>
          </a:blip>
          <a:stretch>
            <a:fillRect/>
          </a:stretch>
        </p:blipFill>
        <p:spPr>
          <a:xfrm>
            <a:off x="18550028" y="3908461"/>
            <a:ext cx="1445196" cy="2745717"/>
          </a:xfrm>
          <a:prstGeom prst="rect">
            <a:avLst/>
          </a:prstGeom>
          <a:ln w="12700">
            <a:miter lim="400000"/>
          </a:ln>
        </p:spPr>
      </p:pic>
      <p:pic>
        <p:nvPicPr>
          <p:cNvPr id="330" name="android_lb.png"/>
          <p:cNvPicPr/>
          <p:nvPr/>
        </p:nvPicPr>
        <p:blipFill>
          <a:blip r:embed="rId12">
            <a:extLst/>
          </a:blip>
          <a:stretch>
            <a:fillRect/>
          </a:stretch>
        </p:blipFill>
        <p:spPr>
          <a:xfrm>
            <a:off x="14223658" y="3887399"/>
            <a:ext cx="1429435" cy="2787841"/>
          </a:xfrm>
          <a:prstGeom prst="rect">
            <a:avLst/>
          </a:prstGeom>
          <a:ln w="12700">
            <a:miter lim="400000"/>
          </a:ln>
        </p:spPr>
      </p:pic>
      <p:pic>
        <p:nvPicPr>
          <p:cNvPr id="331" name="android2_lb.png"/>
          <p:cNvPicPr/>
          <p:nvPr/>
        </p:nvPicPr>
        <p:blipFill>
          <a:blip r:embed="rId13">
            <a:extLst/>
          </a:blip>
          <a:stretch>
            <a:fillRect/>
          </a:stretch>
        </p:blipFill>
        <p:spPr>
          <a:xfrm>
            <a:off x="16345580" y="3842508"/>
            <a:ext cx="1486560" cy="2823405"/>
          </a:xfrm>
          <a:prstGeom prst="rect">
            <a:avLst/>
          </a:prstGeom>
          <a:ln w="12700">
            <a:miter lim="400000"/>
          </a:ln>
        </p:spPr>
      </p:pic>
    </p:spTree>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p:nvPr/>
        </p:nvSpPr>
        <p:spPr>
          <a:xfrm>
            <a:off x="1097460" y="2648285"/>
            <a:ext cx="3748535"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808080"/>
                </a:solidFill>
              </a:rPr>
              <a:t>Functional icon</a:t>
            </a:r>
          </a:p>
        </p:txBody>
      </p:sp>
      <p:sp>
        <p:nvSpPr>
          <p:cNvPr id="334" name="Shape 334"/>
          <p:cNvSpPr/>
          <p:nvPr/>
        </p:nvSpPr>
        <p:spPr>
          <a:xfrm>
            <a:off x="934377" y="7713429"/>
            <a:ext cx="3228034"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808080"/>
                </a:solidFill>
              </a:rPr>
              <a:t>Social icon</a:t>
            </a:r>
          </a:p>
        </p:txBody>
      </p:sp>
      <p:sp>
        <p:nvSpPr>
          <p:cNvPr id="335" name="Shape 335"/>
          <p:cNvSpPr/>
          <p:nvPr/>
        </p:nvSpPr>
        <p:spPr>
          <a:xfrm>
            <a:off x="12162742" y="2648285"/>
            <a:ext cx="3228033"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defTabSz="792479">
              <a:lnSpc>
                <a:spcPct val="90000"/>
              </a:lnSpc>
              <a:spcBef>
                <a:spcPts val="3300"/>
              </a:spcBef>
              <a:defRPr sz="3839">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3839" b="1">
                <a:solidFill>
                  <a:srgbClr val="808080"/>
                </a:solidFill>
              </a:rPr>
              <a:t>Common icon</a:t>
            </a:r>
          </a:p>
        </p:txBody>
      </p:sp>
      <p:sp>
        <p:nvSpPr>
          <p:cNvPr id="336" name="Shape 336"/>
          <p:cNvSpPr>
            <a:spLocks noGrp="1"/>
          </p:cNvSpPr>
          <p:nvPr>
            <p:ph type="title"/>
          </p:nvPr>
        </p:nvSpPr>
        <p:spPr>
          <a:xfrm>
            <a:off x="764956" y="524961"/>
            <a:ext cx="21005801" cy="2286000"/>
          </a:xfrm>
          <a:prstGeom prst="rect">
            <a:avLst/>
          </a:prstGeom>
        </p:spPr>
        <p:txBody>
          <a:bodyPr/>
          <a:lstStyle/>
          <a:p>
            <a:pPr lvl="0">
              <a:defRPr sz="1800">
                <a:solidFill>
                  <a:srgbClr val="000000"/>
                </a:solidFill>
              </a:defRPr>
            </a:pPr>
            <a:r>
              <a:rPr sz="8000" dirty="0">
                <a:solidFill>
                  <a:srgbClr val="3B99D4"/>
                </a:solidFill>
              </a:rPr>
              <a:t>More light blue icons for reuse</a:t>
            </a:r>
          </a:p>
        </p:txBody>
      </p:sp>
      <p:pic>
        <p:nvPicPr>
          <p:cNvPr id="337" name="pasted-image.pdf"/>
          <p:cNvPicPr/>
          <p:nvPr/>
        </p:nvPicPr>
        <p:blipFill>
          <a:blip r:embed="rId2">
            <a:extLst/>
          </a:blip>
          <a:stretch>
            <a:fillRect/>
          </a:stretch>
        </p:blipFill>
        <p:spPr>
          <a:xfrm>
            <a:off x="12521286" y="5738763"/>
            <a:ext cx="1283278" cy="1203073"/>
          </a:xfrm>
          <a:prstGeom prst="rect">
            <a:avLst/>
          </a:prstGeom>
          <a:ln w="12700">
            <a:miter lim="400000"/>
          </a:ln>
        </p:spPr>
      </p:pic>
      <p:pic>
        <p:nvPicPr>
          <p:cNvPr id="338" name="pasted-image.pdf"/>
          <p:cNvPicPr/>
          <p:nvPr/>
        </p:nvPicPr>
        <p:blipFill>
          <a:blip r:embed="rId3">
            <a:extLst/>
          </a:blip>
          <a:stretch>
            <a:fillRect/>
          </a:stretch>
        </p:blipFill>
        <p:spPr>
          <a:xfrm>
            <a:off x="905933" y="9229031"/>
            <a:ext cx="601537" cy="1203073"/>
          </a:xfrm>
          <a:prstGeom prst="rect">
            <a:avLst/>
          </a:prstGeom>
          <a:ln w="12700">
            <a:miter lim="400000"/>
          </a:ln>
        </p:spPr>
      </p:pic>
      <p:pic>
        <p:nvPicPr>
          <p:cNvPr id="339" name="pasted-image.pdf"/>
          <p:cNvPicPr/>
          <p:nvPr/>
        </p:nvPicPr>
        <p:blipFill>
          <a:blip r:embed="rId4">
            <a:extLst/>
          </a:blip>
          <a:stretch>
            <a:fillRect/>
          </a:stretch>
        </p:blipFill>
        <p:spPr>
          <a:xfrm>
            <a:off x="2419325" y="9188856"/>
            <a:ext cx="1283279" cy="1283278"/>
          </a:xfrm>
          <a:prstGeom prst="rect">
            <a:avLst/>
          </a:prstGeom>
          <a:ln w="12700">
            <a:miter lim="400000"/>
          </a:ln>
        </p:spPr>
      </p:pic>
      <p:pic>
        <p:nvPicPr>
          <p:cNvPr id="340" name="pasted-image.pdf"/>
          <p:cNvPicPr/>
          <p:nvPr/>
        </p:nvPicPr>
        <p:blipFill>
          <a:blip r:embed="rId5">
            <a:extLst/>
          </a:blip>
          <a:stretch>
            <a:fillRect/>
          </a:stretch>
        </p:blipFill>
        <p:spPr>
          <a:xfrm>
            <a:off x="4436533" y="9228958"/>
            <a:ext cx="1403220" cy="1203074"/>
          </a:xfrm>
          <a:prstGeom prst="rect">
            <a:avLst/>
          </a:prstGeom>
          <a:ln w="12700">
            <a:miter lim="400000"/>
          </a:ln>
        </p:spPr>
      </p:pic>
      <p:pic>
        <p:nvPicPr>
          <p:cNvPr id="341" name="pasted-image.pdf"/>
          <p:cNvPicPr/>
          <p:nvPr/>
        </p:nvPicPr>
        <p:blipFill>
          <a:blip r:embed="rId6">
            <a:extLst/>
          </a:blip>
          <a:stretch>
            <a:fillRect/>
          </a:stretch>
        </p:blipFill>
        <p:spPr>
          <a:xfrm>
            <a:off x="6573682" y="9188856"/>
            <a:ext cx="1283282" cy="1283278"/>
          </a:xfrm>
          <a:prstGeom prst="rect">
            <a:avLst/>
          </a:prstGeom>
          <a:ln w="12700">
            <a:miter lim="400000"/>
          </a:ln>
        </p:spPr>
      </p:pic>
      <p:pic>
        <p:nvPicPr>
          <p:cNvPr id="342" name="pasted-image.pdf"/>
          <p:cNvPicPr/>
          <p:nvPr/>
        </p:nvPicPr>
        <p:blipFill>
          <a:blip r:embed="rId7">
            <a:extLst/>
          </a:blip>
          <a:stretch>
            <a:fillRect/>
          </a:stretch>
        </p:blipFill>
        <p:spPr>
          <a:xfrm>
            <a:off x="8768689" y="9188856"/>
            <a:ext cx="1283279" cy="1283278"/>
          </a:xfrm>
          <a:prstGeom prst="rect">
            <a:avLst/>
          </a:prstGeom>
          <a:ln w="12700">
            <a:miter lim="400000"/>
          </a:ln>
        </p:spPr>
      </p:pic>
      <p:pic>
        <p:nvPicPr>
          <p:cNvPr id="343" name="pasted-image.pdf"/>
          <p:cNvPicPr/>
          <p:nvPr/>
        </p:nvPicPr>
        <p:blipFill>
          <a:blip r:embed="rId8">
            <a:extLst/>
          </a:blip>
          <a:stretch>
            <a:fillRect/>
          </a:stretch>
        </p:blipFill>
        <p:spPr>
          <a:xfrm>
            <a:off x="10963697" y="9110322"/>
            <a:ext cx="1234582" cy="1440346"/>
          </a:xfrm>
          <a:prstGeom prst="rect">
            <a:avLst/>
          </a:prstGeom>
          <a:ln w="12700">
            <a:miter lim="400000"/>
          </a:ln>
        </p:spPr>
      </p:pic>
      <p:pic>
        <p:nvPicPr>
          <p:cNvPr id="344" name="pasted-image.pdf"/>
          <p:cNvPicPr/>
          <p:nvPr/>
        </p:nvPicPr>
        <p:blipFill>
          <a:blip r:embed="rId9">
            <a:extLst/>
          </a:blip>
          <a:stretch>
            <a:fillRect/>
          </a:stretch>
        </p:blipFill>
        <p:spPr>
          <a:xfrm>
            <a:off x="12980904" y="9261533"/>
            <a:ext cx="1398400" cy="1137923"/>
          </a:xfrm>
          <a:prstGeom prst="rect">
            <a:avLst/>
          </a:prstGeom>
          <a:ln w="12700">
            <a:miter lim="400000"/>
          </a:ln>
        </p:spPr>
      </p:pic>
      <p:pic>
        <p:nvPicPr>
          <p:cNvPr id="345" name="pasted-image.pdf"/>
          <p:cNvPicPr/>
          <p:nvPr/>
        </p:nvPicPr>
        <p:blipFill>
          <a:blip r:embed="rId10">
            <a:extLst/>
          </a:blip>
          <a:stretch>
            <a:fillRect/>
          </a:stretch>
        </p:blipFill>
        <p:spPr>
          <a:xfrm>
            <a:off x="15161930" y="9228958"/>
            <a:ext cx="1603788" cy="1203074"/>
          </a:xfrm>
          <a:prstGeom prst="rect">
            <a:avLst/>
          </a:prstGeom>
          <a:ln w="12700">
            <a:miter lim="400000"/>
          </a:ln>
        </p:spPr>
      </p:pic>
      <p:pic>
        <p:nvPicPr>
          <p:cNvPr id="346" name="pasted-image.pdf"/>
          <p:cNvPicPr/>
          <p:nvPr/>
        </p:nvPicPr>
        <p:blipFill>
          <a:blip r:embed="rId11">
            <a:extLst/>
          </a:blip>
          <a:stretch>
            <a:fillRect/>
          </a:stretch>
        </p:blipFill>
        <p:spPr>
          <a:xfrm>
            <a:off x="17573744" y="9228958"/>
            <a:ext cx="1406719" cy="1203074"/>
          </a:xfrm>
          <a:prstGeom prst="rect">
            <a:avLst/>
          </a:prstGeom>
          <a:ln w="12700">
            <a:miter lim="400000"/>
          </a:ln>
        </p:spPr>
      </p:pic>
      <p:pic>
        <p:nvPicPr>
          <p:cNvPr id="347" name="pasted-image.pdf"/>
          <p:cNvPicPr/>
          <p:nvPr/>
        </p:nvPicPr>
        <p:blipFill>
          <a:blip r:embed="rId12">
            <a:extLst/>
          </a:blip>
          <a:stretch>
            <a:fillRect/>
          </a:stretch>
        </p:blipFill>
        <p:spPr>
          <a:xfrm>
            <a:off x="1093607" y="3805221"/>
            <a:ext cx="802049" cy="1283278"/>
          </a:xfrm>
          <a:prstGeom prst="rect">
            <a:avLst/>
          </a:prstGeom>
          <a:ln w="12700">
            <a:miter lim="400000"/>
          </a:ln>
        </p:spPr>
      </p:pic>
      <p:pic>
        <p:nvPicPr>
          <p:cNvPr id="348" name="pasted-image.pdf"/>
          <p:cNvPicPr/>
          <p:nvPr/>
        </p:nvPicPr>
        <p:blipFill>
          <a:blip r:embed="rId13">
            <a:extLst/>
          </a:blip>
          <a:stretch>
            <a:fillRect/>
          </a:stretch>
        </p:blipFill>
        <p:spPr>
          <a:xfrm>
            <a:off x="2652870" y="3877899"/>
            <a:ext cx="1137923" cy="1137923"/>
          </a:xfrm>
          <a:prstGeom prst="rect">
            <a:avLst/>
          </a:prstGeom>
          <a:ln w="12700">
            <a:miter lim="400000"/>
          </a:ln>
        </p:spPr>
      </p:pic>
      <p:pic>
        <p:nvPicPr>
          <p:cNvPr id="349" name="pasted-image.pdf"/>
          <p:cNvPicPr/>
          <p:nvPr/>
        </p:nvPicPr>
        <p:blipFill>
          <a:blip r:embed="rId14">
            <a:extLst/>
          </a:blip>
          <a:stretch>
            <a:fillRect/>
          </a:stretch>
        </p:blipFill>
        <p:spPr>
          <a:xfrm>
            <a:off x="4598806" y="3994599"/>
            <a:ext cx="1406719" cy="904522"/>
          </a:xfrm>
          <a:prstGeom prst="rect">
            <a:avLst/>
          </a:prstGeom>
          <a:ln w="12700">
            <a:miter lim="400000"/>
          </a:ln>
        </p:spPr>
      </p:pic>
      <p:pic>
        <p:nvPicPr>
          <p:cNvPr id="350" name="pasted-image.pdf"/>
          <p:cNvPicPr/>
          <p:nvPr/>
        </p:nvPicPr>
        <p:blipFill>
          <a:blip r:embed="rId15">
            <a:extLst/>
          </a:blip>
          <a:stretch>
            <a:fillRect/>
          </a:stretch>
        </p:blipFill>
        <p:spPr>
          <a:xfrm>
            <a:off x="6673839" y="3994599"/>
            <a:ext cx="1407033" cy="904522"/>
          </a:xfrm>
          <a:prstGeom prst="rect">
            <a:avLst/>
          </a:prstGeom>
          <a:ln w="12700">
            <a:miter lim="400000"/>
          </a:ln>
        </p:spPr>
      </p:pic>
      <p:pic>
        <p:nvPicPr>
          <p:cNvPr id="351" name="pasted-image.pdf"/>
          <p:cNvPicPr/>
          <p:nvPr/>
        </p:nvPicPr>
        <p:blipFill>
          <a:blip r:embed="rId16">
            <a:extLst/>
          </a:blip>
          <a:stretch>
            <a:fillRect/>
          </a:stretch>
        </p:blipFill>
        <p:spPr>
          <a:xfrm>
            <a:off x="1091086" y="5690905"/>
            <a:ext cx="650678" cy="1137923"/>
          </a:xfrm>
          <a:prstGeom prst="rect">
            <a:avLst/>
          </a:prstGeom>
          <a:ln w="12700">
            <a:miter lim="400000"/>
          </a:ln>
        </p:spPr>
      </p:pic>
      <p:pic>
        <p:nvPicPr>
          <p:cNvPr id="352" name="pasted-image.pdf"/>
          <p:cNvPicPr/>
          <p:nvPr/>
        </p:nvPicPr>
        <p:blipFill>
          <a:blip r:embed="rId17">
            <a:extLst/>
          </a:blip>
          <a:stretch>
            <a:fillRect/>
          </a:stretch>
        </p:blipFill>
        <p:spPr>
          <a:xfrm>
            <a:off x="2498978" y="5733092"/>
            <a:ext cx="1403220" cy="1002748"/>
          </a:xfrm>
          <a:prstGeom prst="rect">
            <a:avLst/>
          </a:prstGeom>
          <a:ln w="12700">
            <a:miter lim="400000"/>
          </a:ln>
        </p:spPr>
      </p:pic>
      <p:pic>
        <p:nvPicPr>
          <p:cNvPr id="353" name="pasted-image.pdf"/>
          <p:cNvPicPr/>
          <p:nvPr/>
        </p:nvPicPr>
        <p:blipFill>
          <a:blip r:embed="rId18">
            <a:extLst/>
          </a:blip>
          <a:stretch>
            <a:fillRect/>
          </a:stretch>
        </p:blipFill>
        <p:spPr>
          <a:xfrm>
            <a:off x="4659412" y="5618227"/>
            <a:ext cx="1326857" cy="1137923"/>
          </a:xfrm>
          <a:prstGeom prst="rect">
            <a:avLst/>
          </a:prstGeom>
          <a:ln w="12700">
            <a:miter lim="400000"/>
          </a:ln>
        </p:spPr>
      </p:pic>
      <p:pic>
        <p:nvPicPr>
          <p:cNvPr id="354" name="pasted-image.pdf"/>
          <p:cNvPicPr/>
          <p:nvPr/>
        </p:nvPicPr>
        <p:blipFill>
          <a:blip r:embed="rId19">
            <a:extLst/>
          </a:blip>
          <a:stretch>
            <a:fillRect/>
          </a:stretch>
        </p:blipFill>
        <p:spPr>
          <a:xfrm>
            <a:off x="12200466" y="3951156"/>
            <a:ext cx="1924918" cy="1203074"/>
          </a:xfrm>
          <a:prstGeom prst="rect">
            <a:avLst/>
          </a:prstGeom>
          <a:ln w="12700">
            <a:miter lim="400000"/>
          </a:ln>
        </p:spPr>
      </p:pic>
      <p:pic>
        <p:nvPicPr>
          <p:cNvPr id="355" name="pasted-image.pdf"/>
          <p:cNvPicPr/>
          <p:nvPr/>
        </p:nvPicPr>
        <p:blipFill>
          <a:blip r:embed="rId20">
            <a:extLst/>
          </a:blip>
          <a:stretch>
            <a:fillRect/>
          </a:stretch>
        </p:blipFill>
        <p:spPr>
          <a:xfrm>
            <a:off x="14765866" y="3911054"/>
            <a:ext cx="1603787" cy="1374675"/>
          </a:xfrm>
          <a:prstGeom prst="rect">
            <a:avLst/>
          </a:prstGeom>
          <a:ln w="12700">
            <a:miter lim="400000"/>
          </a:ln>
        </p:spPr>
      </p:pic>
      <p:pic>
        <p:nvPicPr>
          <p:cNvPr id="356" name="ios7-personadd_lb.png"/>
          <p:cNvPicPr/>
          <p:nvPr/>
        </p:nvPicPr>
        <p:blipFill>
          <a:blip r:embed="rId21">
            <a:extLst/>
          </a:blip>
          <a:stretch>
            <a:fillRect/>
          </a:stretch>
        </p:blipFill>
        <p:spPr>
          <a:xfrm>
            <a:off x="8716119" y="3782610"/>
            <a:ext cx="1235396" cy="1235395"/>
          </a:xfrm>
          <a:prstGeom prst="rect">
            <a:avLst/>
          </a:prstGeom>
          <a:ln w="12700">
            <a:miter lim="400000"/>
          </a:ln>
        </p:spPr>
      </p:pic>
      <p:pic>
        <p:nvPicPr>
          <p:cNvPr id="357" name="pasted-image.pdf"/>
          <p:cNvPicPr/>
          <p:nvPr/>
        </p:nvPicPr>
        <p:blipFill>
          <a:blip r:embed="rId22">
            <a:extLst/>
          </a:blip>
          <a:stretch>
            <a:fillRect/>
          </a:stretch>
        </p:blipFill>
        <p:spPr>
          <a:xfrm>
            <a:off x="17111736" y="3918581"/>
            <a:ext cx="1403221" cy="1203074"/>
          </a:xfrm>
          <a:prstGeom prst="rect">
            <a:avLst/>
          </a:prstGeom>
          <a:ln w="12700">
            <a:miter lim="400000"/>
          </a:ln>
        </p:spPr>
      </p:pic>
      <p:pic>
        <p:nvPicPr>
          <p:cNvPr id="358" name="pasted-image.pdf"/>
          <p:cNvPicPr/>
          <p:nvPr/>
        </p:nvPicPr>
        <p:blipFill>
          <a:blip r:embed="rId23">
            <a:extLst/>
          </a:blip>
          <a:stretch>
            <a:fillRect/>
          </a:stretch>
        </p:blipFill>
        <p:spPr>
          <a:xfrm>
            <a:off x="19248885" y="3911054"/>
            <a:ext cx="1234582" cy="1234582"/>
          </a:xfrm>
          <a:prstGeom prst="rect">
            <a:avLst/>
          </a:prstGeom>
          <a:ln w="12700">
            <a:miter lim="400000"/>
          </a:ln>
        </p:spPr>
      </p:pic>
      <p:pic>
        <p:nvPicPr>
          <p:cNvPr id="359" name="pasted-image.pdf"/>
          <p:cNvPicPr/>
          <p:nvPr/>
        </p:nvPicPr>
        <p:blipFill>
          <a:blip r:embed="rId24">
            <a:extLst/>
          </a:blip>
          <a:stretch>
            <a:fillRect/>
          </a:stretch>
        </p:blipFill>
        <p:spPr>
          <a:xfrm>
            <a:off x="21225550" y="3878478"/>
            <a:ext cx="1497158" cy="1283279"/>
          </a:xfrm>
          <a:prstGeom prst="rect">
            <a:avLst/>
          </a:prstGeom>
          <a:ln w="12700">
            <a:miter lim="400000"/>
          </a:ln>
        </p:spPr>
      </p:pic>
      <p:pic>
        <p:nvPicPr>
          <p:cNvPr id="360" name="pasted-image.pdf"/>
          <p:cNvPicPr/>
          <p:nvPr/>
        </p:nvPicPr>
        <p:blipFill>
          <a:blip r:embed="rId25">
            <a:extLst/>
          </a:blip>
          <a:stretch>
            <a:fillRect/>
          </a:stretch>
        </p:blipFill>
        <p:spPr>
          <a:xfrm>
            <a:off x="6704380" y="5692666"/>
            <a:ext cx="1137923" cy="1137923"/>
          </a:xfrm>
          <a:prstGeom prst="rect">
            <a:avLst/>
          </a:prstGeom>
          <a:ln w="12700">
            <a:miter lim="400000"/>
          </a:ln>
        </p:spPr>
      </p:pic>
      <p:pic>
        <p:nvPicPr>
          <p:cNvPr id="361" name="pasted-image.pdf"/>
          <p:cNvPicPr/>
          <p:nvPr/>
        </p:nvPicPr>
        <p:blipFill>
          <a:blip r:embed="rId26">
            <a:extLst/>
          </a:blip>
          <a:stretch>
            <a:fillRect/>
          </a:stretch>
        </p:blipFill>
        <p:spPr>
          <a:xfrm>
            <a:off x="8789617" y="5586457"/>
            <a:ext cx="1137923" cy="1137923"/>
          </a:xfrm>
          <a:prstGeom prst="rect">
            <a:avLst/>
          </a:prstGeom>
          <a:ln w="12700">
            <a:miter lim="400000"/>
          </a:ln>
        </p:spPr>
      </p:pic>
      <p:pic>
        <p:nvPicPr>
          <p:cNvPr id="362" name="pasted-image.pdf"/>
          <p:cNvPicPr/>
          <p:nvPr/>
        </p:nvPicPr>
        <p:blipFill>
          <a:blip r:embed="rId27">
            <a:extLst/>
          </a:blip>
          <a:stretch>
            <a:fillRect/>
          </a:stretch>
        </p:blipFill>
        <p:spPr>
          <a:xfrm>
            <a:off x="14682142" y="5738763"/>
            <a:ext cx="1771236" cy="1137923"/>
          </a:xfrm>
          <a:prstGeom prst="rect">
            <a:avLst/>
          </a:prstGeom>
          <a:ln w="12700">
            <a:miter lim="400000"/>
          </a:ln>
        </p:spPr>
      </p:pic>
      <p:pic>
        <p:nvPicPr>
          <p:cNvPr id="363" name="pasted-image.pdf"/>
          <p:cNvPicPr/>
          <p:nvPr/>
        </p:nvPicPr>
        <p:blipFill>
          <a:blip r:embed="rId28">
            <a:extLst/>
          </a:blip>
          <a:stretch>
            <a:fillRect/>
          </a:stretch>
        </p:blipFill>
        <p:spPr>
          <a:xfrm>
            <a:off x="17307681" y="5647287"/>
            <a:ext cx="1003176" cy="1304128"/>
          </a:xfrm>
          <a:prstGeom prst="rect">
            <a:avLst/>
          </a:prstGeom>
          <a:ln w="12700">
            <a:miter lim="400000"/>
          </a:ln>
        </p:spPr>
      </p:pic>
      <p:pic>
        <p:nvPicPr>
          <p:cNvPr id="364" name="pasted-image.pdf"/>
          <p:cNvPicPr/>
          <p:nvPr/>
        </p:nvPicPr>
        <p:blipFill>
          <a:blip r:embed="rId29">
            <a:extLst/>
          </a:blip>
          <a:stretch>
            <a:fillRect/>
          </a:stretch>
        </p:blipFill>
        <p:spPr>
          <a:xfrm>
            <a:off x="19165161" y="5899649"/>
            <a:ext cx="1403221" cy="1052416"/>
          </a:xfrm>
          <a:prstGeom prst="rect">
            <a:avLst/>
          </a:prstGeom>
          <a:ln w="12700">
            <a:miter lim="400000"/>
          </a:ln>
        </p:spPr>
      </p:pic>
      <p:pic>
        <p:nvPicPr>
          <p:cNvPr id="365" name="pasted-image.pdf"/>
          <p:cNvPicPr/>
          <p:nvPr/>
        </p:nvPicPr>
        <p:blipFill>
          <a:blip r:embed="rId30">
            <a:extLst/>
          </a:blip>
          <a:stretch>
            <a:fillRect/>
          </a:stretch>
        </p:blipFill>
        <p:spPr>
          <a:xfrm>
            <a:off x="21240069" y="5654190"/>
            <a:ext cx="1304128" cy="1304128"/>
          </a:xfrm>
          <a:prstGeom prst="rect">
            <a:avLst/>
          </a:prstGeom>
          <a:ln w="12700">
            <a:miter lim="400000"/>
          </a:ln>
        </p:spPr>
      </p:pic>
      <p:pic>
        <p:nvPicPr>
          <p:cNvPr id="366" name="pasted-image.pdf"/>
          <p:cNvPicPr/>
          <p:nvPr/>
        </p:nvPicPr>
        <p:blipFill>
          <a:blip r:embed="rId31">
            <a:extLst/>
          </a:blip>
          <a:stretch>
            <a:fillRect/>
          </a:stretch>
        </p:blipFill>
        <p:spPr>
          <a:xfrm rot="21577559">
            <a:off x="19741729" y="9184843"/>
            <a:ext cx="1242313" cy="1242613"/>
          </a:xfrm>
          <a:prstGeom prst="rect">
            <a:avLst/>
          </a:prstGeom>
          <a:ln w="12700">
            <a:miter lim="400000"/>
          </a:ln>
        </p:spPr>
      </p:pic>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758142" y="544205"/>
            <a:ext cx="21005801" cy="2286000"/>
          </a:xfrm>
          <a:prstGeom prst="rect">
            <a:avLst/>
          </a:prstGeom>
        </p:spPr>
        <p:txBody>
          <a:bodyPr/>
          <a:lstStyle/>
          <a:p>
            <a:pPr lvl="0">
              <a:defRPr sz="1800">
                <a:solidFill>
                  <a:srgbClr val="000000"/>
                </a:solidFill>
              </a:defRPr>
            </a:pPr>
            <a:r>
              <a:rPr sz="8000" dirty="0">
                <a:solidFill>
                  <a:srgbClr val="3B99D4"/>
                </a:solidFill>
              </a:rPr>
              <a:t>Dark icons for reuse</a:t>
            </a:r>
          </a:p>
        </p:txBody>
      </p:sp>
      <p:pic>
        <p:nvPicPr>
          <p:cNvPr id="369" name="social-apple_db.png"/>
          <p:cNvPicPr/>
          <p:nvPr/>
        </p:nvPicPr>
        <p:blipFill>
          <a:blip r:embed="rId2">
            <a:extLst/>
          </a:blip>
          <a:stretch>
            <a:fillRect/>
          </a:stretch>
        </p:blipFill>
        <p:spPr>
          <a:xfrm>
            <a:off x="1717572" y="4599252"/>
            <a:ext cx="1006678" cy="1208317"/>
          </a:xfrm>
          <a:prstGeom prst="rect">
            <a:avLst/>
          </a:prstGeom>
          <a:ln w="12700">
            <a:miter lim="400000"/>
          </a:ln>
        </p:spPr>
      </p:pic>
      <p:sp>
        <p:nvSpPr>
          <p:cNvPr id="370" name="Shape 370"/>
          <p:cNvSpPr/>
          <p:nvPr/>
        </p:nvSpPr>
        <p:spPr>
          <a:xfrm>
            <a:off x="10001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4304D"/>
            </a:solidFill>
            <a:miter lim="400000"/>
          </a:ln>
        </p:spPr>
        <p:txBody>
          <a:bodyPr lIns="0" tIns="0" rIns="0" bIns="0" anchor="ctr"/>
          <a:lstStyle/>
          <a:p>
            <a:pPr lvl="0">
              <a:lnSpc>
                <a:spcPct val="90000"/>
              </a:lnSpc>
              <a:spcBef>
                <a:spcPts val="3500"/>
              </a:spcBef>
              <a:defRPr b="0">
                <a:solidFill>
                  <a:srgbClr val="FFFFFF"/>
                </a:solidFill>
              </a:defRPr>
            </a:pPr>
            <a:endParaRPr/>
          </a:p>
        </p:txBody>
      </p:sp>
      <p:pic>
        <p:nvPicPr>
          <p:cNvPr id="371" name="social-android_db.png"/>
          <p:cNvPicPr/>
          <p:nvPr/>
        </p:nvPicPr>
        <p:blipFill>
          <a:blip r:embed="rId3">
            <a:extLst/>
          </a:blip>
          <a:stretch>
            <a:fillRect/>
          </a:stretch>
        </p:blipFill>
        <p:spPr>
          <a:xfrm>
            <a:off x="4903250" y="4635008"/>
            <a:ext cx="1185335" cy="1292799"/>
          </a:xfrm>
          <a:prstGeom prst="rect">
            <a:avLst/>
          </a:prstGeom>
          <a:ln w="12700">
            <a:miter lim="400000"/>
          </a:ln>
        </p:spPr>
      </p:pic>
      <p:pic>
        <p:nvPicPr>
          <p:cNvPr id="372" name="social-windows_db.png"/>
          <p:cNvPicPr/>
          <p:nvPr/>
        </p:nvPicPr>
        <p:blipFill>
          <a:blip r:embed="rId4">
            <a:extLst/>
          </a:blip>
          <a:stretch>
            <a:fillRect/>
          </a:stretch>
        </p:blipFill>
        <p:spPr>
          <a:xfrm>
            <a:off x="8194347" y="4715937"/>
            <a:ext cx="1130941" cy="1130941"/>
          </a:xfrm>
          <a:prstGeom prst="rect">
            <a:avLst/>
          </a:prstGeom>
          <a:ln w="12700">
            <a:miter lim="400000"/>
          </a:ln>
        </p:spPr>
      </p:pic>
      <p:sp>
        <p:nvSpPr>
          <p:cNvPr id="373" name="Shape 373"/>
          <p:cNvSpPr/>
          <p:nvPr/>
        </p:nvSpPr>
        <p:spPr>
          <a:xfrm>
            <a:off x="949794" y="2629890"/>
            <a:ext cx="3228033"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808080"/>
                </a:solidFill>
              </a:rPr>
              <a:t>System icon</a:t>
            </a:r>
          </a:p>
        </p:txBody>
      </p:sp>
      <p:pic>
        <p:nvPicPr>
          <p:cNvPr id="374" name="ipad_db.png"/>
          <p:cNvPicPr/>
          <p:nvPr/>
        </p:nvPicPr>
        <p:blipFill>
          <a:blip r:embed="rId5">
            <a:extLst/>
          </a:blip>
          <a:srcRect l="11" r="11"/>
          <a:stretch>
            <a:fillRect/>
          </a:stretch>
        </p:blipFill>
        <p:spPr>
          <a:xfrm>
            <a:off x="979255" y="8778360"/>
            <a:ext cx="2473323" cy="3163552"/>
          </a:xfrm>
          <a:prstGeom prst="rect">
            <a:avLst/>
          </a:prstGeom>
          <a:ln w="12700">
            <a:miter lim="400000"/>
          </a:ln>
        </p:spPr>
      </p:pic>
      <p:pic>
        <p:nvPicPr>
          <p:cNvPr id="375" name="ipadair_db.png"/>
          <p:cNvPicPr/>
          <p:nvPr/>
        </p:nvPicPr>
        <p:blipFill>
          <a:blip r:embed="rId6">
            <a:extLst/>
          </a:blip>
          <a:srcRect t="31" b="31"/>
          <a:stretch>
            <a:fillRect/>
          </a:stretch>
        </p:blipFill>
        <p:spPr>
          <a:xfrm>
            <a:off x="4103455" y="9283289"/>
            <a:ext cx="1791682" cy="2658623"/>
          </a:xfrm>
          <a:prstGeom prst="rect">
            <a:avLst/>
          </a:prstGeom>
          <a:ln w="12700">
            <a:miter lim="400000"/>
          </a:ln>
        </p:spPr>
      </p:pic>
      <p:pic>
        <p:nvPicPr>
          <p:cNvPr id="376" name="nexus 10_db.png"/>
          <p:cNvPicPr/>
          <p:nvPr/>
        </p:nvPicPr>
        <p:blipFill>
          <a:blip r:embed="rId7">
            <a:extLst/>
          </a:blip>
          <a:srcRect l="21" r="21"/>
          <a:stretch>
            <a:fillRect/>
          </a:stretch>
        </p:blipFill>
        <p:spPr>
          <a:xfrm>
            <a:off x="6546014" y="9736089"/>
            <a:ext cx="3228033" cy="2205823"/>
          </a:xfrm>
          <a:prstGeom prst="rect">
            <a:avLst/>
          </a:prstGeom>
          <a:ln w="12700">
            <a:miter lim="400000"/>
          </a:ln>
        </p:spPr>
      </p:pic>
      <p:pic>
        <p:nvPicPr>
          <p:cNvPr id="377" name="nexus 7_db.png"/>
          <p:cNvPicPr/>
          <p:nvPr/>
        </p:nvPicPr>
        <p:blipFill>
          <a:blip r:embed="rId8">
            <a:extLst/>
          </a:blip>
          <a:srcRect l="20" r="20"/>
          <a:stretch>
            <a:fillRect/>
          </a:stretch>
        </p:blipFill>
        <p:spPr>
          <a:xfrm>
            <a:off x="10424924" y="9104205"/>
            <a:ext cx="1702625" cy="2837707"/>
          </a:xfrm>
          <a:prstGeom prst="rect">
            <a:avLst/>
          </a:prstGeom>
          <a:ln w="12700">
            <a:miter lim="400000"/>
          </a:ln>
        </p:spPr>
      </p:pic>
      <p:pic>
        <p:nvPicPr>
          <p:cNvPr id="378" name="win_db.png"/>
          <p:cNvPicPr/>
          <p:nvPr/>
        </p:nvPicPr>
        <p:blipFill>
          <a:blip r:embed="rId9">
            <a:extLst/>
          </a:blip>
          <a:srcRect l="6" r="6"/>
          <a:stretch>
            <a:fillRect/>
          </a:stretch>
        </p:blipFill>
        <p:spPr>
          <a:xfrm>
            <a:off x="12753027" y="9537244"/>
            <a:ext cx="3787352" cy="2404668"/>
          </a:xfrm>
          <a:prstGeom prst="rect">
            <a:avLst/>
          </a:prstGeom>
          <a:ln w="12700">
            <a:miter lim="400000"/>
          </a:ln>
        </p:spPr>
      </p:pic>
      <p:sp>
        <p:nvSpPr>
          <p:cNvPr id="379" name="Shape 379"/>
          <p:cNvSpPr/>
          <p:nvPr/>
        </p:nvSpPr>
        <p:spPr>
          <a:xfrm>
            <a:off x="973601" y="7693700"/>
            <a:ext cx="3228033" cy="81450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808080"/>
                </a:solidFill>
              </a:rPr>
              <a:t>Tablet icon</a:t>
            </a:r>
          </a:p>
        </p:txBody>
      </p:sp>
      <p:sp>
        <p:nvSpPr>
          <p:cNvPr id="380" name="Shape 380"/>
          <p:cNvSpPr/>
          <p:nvPr/>
        </p:nvSpPr>
        <p:spPr>
          <a:xfrm>
            <a:off x="42640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4304D"/>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81" name="Shape 381"/>
          <p:cNvSpPr/>
          <p:nvPr/>
        </p:nvSpPr>
        <p:spPr>
          <a:xfrm>
            <a:off x="75279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4304D"/>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82" name="Shape 382"/>
          <p:cNvSpPr/>
          <p:nvPr/>
        </p:nvSpPr>
        <p:spPr>
          <a:xfrm>
            <a:off x="12144244" y="2629890"/>
            <a:ext cx="3228033"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808080"/>
                </a:solidFill>
              </a:rPr>
              <a:t>Phone icon</a:t>
            </a:r>
          </a:p>
        </p:txBody>
      </p:sp>
      <p:pic>
        <p:nvPicPr>
          <p:cNvPr id="383" name="iphone_db.png"/>
          <p:cNvPicPr/>
          <p:nvPr/>
        </p:nvPicPr>
        <p:blipFill>
          <a:blip r:embed="rId10">
            <a:extLst/>
          </a:blip>
          <a:stretch>
            <a:fillRect/>
          </a:stretch>
        </p:blipFill>
        <p:spPr>
          <a:xfrm>
            <a:off x="12165251" y="3940290"/>
            <a:ext cx="1327821" cy="2682059"/>
          </a:xfrm>
          <a:prstGeom prst="rect">
            <a:avLst/>
          </a:prstGeom>
          <a:ln w="12700">
            <a:miter lim="400000"/>
          </a:ln>
        </p:spPr>
      </p:pic>
      <p:pic>
        <p:nvPicPr>
          <p:cNvPr id="384" name="windows phone_db.png"/>
          <p:cNvPicPr/>
          <p:nvPr/>
        </p:nvPicPr>
        <p:blipFill>
          <a:blip r:embed="rId11">
            <a:extLst/>
          </a:blip>
          <a:stretch>
            <a:fillRect/>
          </a:stretch>
        </p:blipFill>
        <p:spPr>
          <a:xfrm>
            <a:off x="18550028" y="3908461"/>
            <a:ext cx="1445196" cy="2745717"/>
          </a:xfrm>
          <a:prstGeom prst="rect">
            <a:avLst/>
          </a:prstGeom>
          <a:ln w="12700">
            <a:miter lim="400000"/>
          </a:ln>
        </p:spPr>
      </p:pic>
      <p:pic>
        <p:nvPicPr>
          <p:cNvPr id="385" name="android_db.png"/>
          <p:cNvPicPr/>
          <p:nvPr/>
        </p:nvPicPr>
        <p:blipFill>
          <a:blip r:embed="rId12">
            <a:extLst/>
          </a:blip>
          <a:stretch>
            <a:fillRect/>
          </a:stretch>
        </p:blipFill>
        <p:spPr>
          <a:xfrm>
            <a:off x="14223658" y="3887399"/>
            <a:ext cx="1429435" cy="2787841"/>
          </a:xfrm>
          <a:prstGeom prst="rect">
            <a:avLst/>
          </a:prstGeom>
          <a:ln w="12700">
            <a:miter lim="400000"/>
          </a:ln>
        </p:spPr>
      </p:pic>
      <p:pic>
        <p:nvPicPr>
          <p:cNvPr id="386" name="android2_db.png"/>
          <p:cNvPicPr/>
          <p:nvPr/>
        </p:nvPicPr>
        <p:blipFill>
          <a:blip r:embed="rId13">
            <a:extLst/>
          </a:blip>
          <a:stretch>
            <a:fillRect/>
          </a:stretch>
        </p:blipFill>
        <p:spPr>
          <a:xfrm>
            <a:off x="16345580" y="3842508"/>
            <a:ext cx="1486560" cy="2823405"/>
          </a:xfrm>
          <a:prstGeom prst="rect">
            <a:avLst/>
          </a:prstGeom>
          <a:ln w="12700">
            <a:miter lim="400000"/>
          </a:ln>
        </p:spPr>
      </p:pic>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p:nvPr/>
        </p:nvSpPr>
        <p:spPr>
          <a:xfrm>
            <a:off x="958800" y="2976563"/>
            <a:ext cx="1829663" cy="1805187"/>
          </a:xfrm>
          <a:prstGeom prst="rect">
            <a:avLst/>
          </a:prstGeom>
          <a:solidFill>
            <a:srgbClr val="3B99D4"/>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3" name="Shape 73"/>
          <p:cNvSpPr/>
          <p:nvPr/>
        </p:nvSpPr>
        <p:spPr>
          <a:xfrm>
            <a:off x="992754" y="5249400"/>
            <a:ext cx="1829664" cy="1805187"/>
          </a:xfrm>
          <a:prstGeom prst="rect">
            <a:avLst/>
          </a:prstGeom>
          <a:solidFill>
            <a:srgbClr val="15304E"/>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4" name="Shape 74"/>
          <p:cNvSpPr/>
          <p:nvPr/>
        </p:nvSpPr>
        <p:spPr>
          <a:xfrm>
            <a:off x="1018154" y="7519988"/>
            <a:ext cx="1804264" cy="1805187"/>
          </a:xfrm>
          <a:prstGeom prst="rect">
            <a:avLst/>
          </a:prstGeom>
          <a:solidFill>
            <a:srgbClr val="A956A0"/>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5" name="Shape 75"/>
          <p:cNvSpPr/>
          <p:nvPr/>
        </p:nvSpPr>
        <p:spPr>
          <a:xfrm>
            <a:off x="1043554" y="9790576"/>
            <a:ext cx="1804264" cy="1805187"/>
          </a:xfrm>
          <a:prstGeom prst="rect">
            <a:avLst/>
          </a:prstGeom>
          <a:solidFill>
            <a:srgbClr val="7EC368"/>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6" name="Shape 76"/>
          <p:cNvSpPr/>
          <p:nvPr/>
        </p:nvSpPr>
        <p:spPr>
          <a:xfrm>
            <a:off x="9166894" y="2975038"/>
            <a:ext cx="1804263" cy="1814450"/>
          </a:xfrm>
          <a:prstGeom prst="rect">
            <a:avLst/>
          </a:prstGeom>
          <a:solidFill>
            <a:srgbClr val="768282"/>
          </a:solidFill>
          <a:ln w="279400">
            <a:solidFill>
              <a:srgbClr val="FFFFFF"/>
            </a:solidFill>
            <a:miter lim="400000"/>
          </a:ln>
          <a:effectLst>
            <a:outerShdw blurRad="635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7" name="Shape 77"/>
          <p:cNvSpPr/>
          <p:nvPr/>
        </p:nvSpPr>
        <p:spPr>
          <a:xfrm>
            <a:off x="9154752" y="5273311"/>
            <a:ext cx="1816406" cy="1814450"/>
          </a:xfrm>
          <a:prstGeom prst="rect">
            <a:avLst/>
          </a:prstGeom>
          <a:solidFill>
            <a:srgbClr val="2B3E50"/>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78" name="Shape 78"/>
          <p:cNvSpPr/>
          <p:nvPr/>
        </p:nvSpPr>
        <p:spPr>
          <a:xfrm>
            <a:off x="1327928" y="3287019"/>
            <a:ext cx="1235516" cy="1184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spcBef>
                <a:spcPts val="1200"/>
              </a:spcBef>
              <a:defRPr sz="3100" b="0">
                <a:solidFill>
                  <a:srgbClr val="FFFFFF"/>
                </a:solidFill>
              </a:defRPr>
            </a:lvl1pPr>
          </a:lstStyle>
          <a:p>
            <a:pPr lvl="0">
              <a:defRPr sz="1800">
                <a:solidFill>
                  <a:srgbClr val="000000"/>
                </a:solidFill>
              </a:defRPr>
            </a:pPr>
            <a:r>
              <a:rPr sz="3100">
                <a:solidFill>
                  <a:srgbClr val="FFFFFF"/>
                </a:solidFill>
              </a:rPr>
              <a:t>Light blue</a:t>
            </a:r>
          </a:p>
        </p:txBody>
      </p:sp>
      <p:sp>
        <p:nvSpPr>
          <p:cNvPr id="79" name="Shape 79"/>
          <p:cNvSpPr/>
          <p:nvPr/>
        </p:nvSpPr>
        <p:spPr>
          <a:xfrm>
            <a:off x="9178997" y="7571565"/>
            <a:ext cx="1767915" cy="1702032"/>
          </a:xfrm>
          <a:prstGeom prst="rect">
            <a:avLst/>
          </a:prstGeom>
          <a:solidFill>
            <a:srgbClr val="B4BCB7"/>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0" name="Shape 80"/>
          <p:cNvSpPr/>
          <p:nvPr/>
        </p:nvSpPr>
        <p:spPr>
          <a:xfrm>
            <a:off x="9191697" y="9757402"/>
            <a:ext cx="1754658" cy="1702031"/>
          </a:xfrm>
          <a:prstGeom prst="rect">
            <a:avLst/>
          </a:prstGeom>
          <a:solidFill>
            <a:srgbClr val="ECF0F1"/>
          </a:solidFill>
          <a:ln w="279400">
            <a:solidFill>
              <a:srgbClr val="FFFFFF"/>
            </a:solidFill>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81" name="Shape 81"/>
          <p:cNvSpPr/>
          <p:nvPr/>
        </p:nvSpPr>
        <p:spPr>
          <a:xfrm>
            <a:off x="3289575" y="3102551"/>
            <a:ext cx="3709152" cy="16802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59 G 153 B 212 </a:t>
            </a:r>
          </a:p>
          <a:p>
            <a:pPr lvl="0">
              <a:lnSpc>
                <a:spcPct val="90000"/>
              </a:lnSpc>
              <a:spcBef>
                <a:spcPts val="3500"/>
              </a:spcBef>
              <a:defRPr sz="1800" b="0">
                <a:solidFill>
                  <a:srgbClr val="000000"/>
                </a:solidFill>
              </a:defRPr>
            </a:pPr>
            <a:r>
              <a:rPr sz="3500">
                <a:solidFill>
                  <a:srgbClr val="15304E"/>
                </a:solidFill>
              </a:rPr>
              <a:t>Hex #3B99D4</a:t>
            </a:r>
          </a:p>
        </p:txBody>
      </p:sp>
      <p:sp>
        <p:nvSpPr>
          <p:cNvPr id="82" name="Shape 82"/>
          <p:cNvSpPr/>
          <p:nvPr/>
        </p:nvSpPr>
        <p:spPr>
          <a:xfrm>
            <a:off x="3289575" y="5374264"/>
            <a:ext cx="3108165" cy="16802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21 G48 B 78 </a:t>
            </a:r>
          </a:p>
          <a:p>
            <a:pPr lvl="0">
              <a:lnSpc>
                <a:spcPct val="90000"/>
              </a:lnSpc>
              <a:spcBef>
                <a:spcPts val="3500"/>
              </a:spcBef>
              <a:defRPr sz="1800" b="0">
                <a:solidFill>
                  <a:srgbClr val="000000"/>
                </a:solidFill>
              </a:defRPr>
            </a:pPr>
            <a:r>
              <a:rPr sz="3500">
                <a:solidFill>
                  <a:srgbClr val="15304E"/>
                </a:solidFill>
              </a:rPr>
              <a:t>Hex #15304E</a:t>
            </a:r>
          </a:p>
        </p:txBody>
      </p:sp>
      <p:sp>
        <p:nvSpPr>
          <p:cNvPr id="83" name="Shape 83"/>
          <p:cNvSpPr/>
          <p:nvPr/>
        </p:nvSpPr>
        <p:spPr>
          <a:xfrm>
            <a:off x="3289575" y="7645976"/>
            <a:ext cx="3709152" cy="16802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169 G 86 B 160 </a:t>
            </a:r>
          </a:p>
          <a:p>
            <a:pPr lvl="0">
              <a:lnSpc>
                <a:spcPct val="90000"/>
              </a:lnSpc>
              <a:spcBef>
                <a:spcPts val="3500"/>
              </a:spcBef>
              <a:defRPr sz="1800" b="0">
                <a:solidFill>
                  <a:srgbClr val="000000"/>
                </a:solidFill>
              </a:defRPr>
            </a:pPr>
            <a:r>
              <a:rPr sz="3500">
                <a:solidFill>
                  <a:srgbClr val="15304E"/>
                </a:solidFill>
              </a:rPr>
              <a:t>Hex #A956A0</a:t>
            </a:r>
          </a:p>
        </p:txBody>
      </p:sp>
      <p:sp>
        <p:nvSpPr>
          <p:cNvPr id="84" name="Shape 84"/>
          <p:cNvSpPr/>
          <p:nvPr/>
        </p:nvSpPr>
        <p:spPr>
          <a:xfrm>
            <a:off x="3289575" y="9916564"/>
            <a:ext cx="3948765" cy="16802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126 G 195 B 104 </a:t>
            </a:r>
          </a:p>
          <a:p>
            <a:pPr lvl="0">
              <a:lnSpc>
                <a:spcPct val="90000"/>
              </a:lnSpc>
              <a:spcBef>
                <a:spcPts val="3500"/>
              </a:spcBef>
              <a:defRPr sz="1800" b="0">
                <a:solidFill>
                  <a:srgbClr val="000000"/>
                </a:solidFill>
              </a:defRPr>
            </a:pPr>
            <a:r>
              <a:rPr sz="3500">
                <a:solidFill>
                  <a:srgbClr val="15304E"/>
                </a:solidFill>
              </a:rPr>
              <a:t>Hex #7EC368</a:t>
            </a:r>
          </a:p>
        </p:txBody>
      </p:sp>
      <p:sp>
        <p:nvSpPr>
          <p:cNvPr id="85" name="Shape 85"/>
          <p:cNvSpPr/>
          <p:nvPr/>
        </p:nvSpPr>
        <p:spPr>
          <a:xfrm>
            <a:off x="11406765" y="3102551"/>
            <a:ext cx="3948765" cy="16802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118 G 130 B 130 </a:t>
            </a:r>
          </a:p>
          <a:p>
            <a:pPr lvl="0">
              <a:lnSpc>
                <a:spcPct val="90000"/>
              </a:lnSpc>
              <a:spcBef>
                <a:spcPts val="3500"/>
              </a:spcBef>
              <a:defRPr sz="1800" b="0">
                <a:solidFill>
                  <a:srgbClr val="000000"/>
                </a:solidFill>
              </a:defRPr>
            </a:pPr>
            <a:r>
              <a:rPr sz="3500">
                <a:solidFill>
                  <a:srgbClr val="15304E"/>
                </a:solidFill>
              </a:rPr>
              <a:t>Hex #768282</a:t>
            </a:r>
          </a:p>
        </p:txBody>
      </p:sp>
      <p:sp>
        <p:nvSpPr>
          <p:cNvPr id="86" name="Shape 86"/>
          <p:cNvSpPr/>
          <p:nvPr/>
        </p:nvSpPr>
        <p:spPr>
          <a:xfrm>
            <a:off x="11406765" y="5403922"/>
            <a:ext cx="3229925" cy="16802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a:solidFill>
                  <a:srgbClr val="15304E"/>
                </a:solidFill>
              </a:rPr>
              <a:t>R 43 G 62 B 80 </a:t>
            </a:r>
          </a:p>
          <a:p>
            <a:pPr lvl="0">
              <a:lnSpc>
                <a:spcPct val="90000"/>
              </a:lnSpc>
              <a:spcBef>
                <a:spcPts val="3500"/>
              </a:spcBef>
              <a:defRPr sz="1800" b="0">
                <a:solidFill>
                  <a:srgbClr val="000000"/>
                </a:solidFill>
              </a:defRPr>
            </a:pPr>
            <a:r>
              <a:rPr sz="3500">
                <a:solidFill>
                  <a:srgbClr val="15304E"/>
                </a:solidFill>
              </a:rPr>
              <a:t>Hex #2B3E50</a:t>
            </a:r>
          </a:p>
        </p:txBody>
      </p:sp>
      <p:sp>
        <p:nvSpPr>
          <p:cNvPr id="87" name="Shape 87"/>
          <p:cNvSpPr/>
          <p:nvPr/>
        </p:nvSpPr>
        <p:spPr>
          <a:xfrm>
            <a:off x="11406765" y="7708775"/>
            <a:ext cx="3728603" cy="15299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dirty="0">
                <a:solidFill>
                  <a:srgbClr val="15304E"/>
                </a:solidFill>
              </a:rPr>
              <a:t>R </a:t>
            </a:r>
            <a:r>
              <a:rPr lang="en-US" sz="3500" dirty="0" smtClean="0">
                <a:solidFill>
                  <a:srgbClr val="15304E"/>
                </a:solidFill>
              </a:rPr>
              <a:t>180</a:t>
            </a:r>
            <a:r>
              <a:rPr sz="3500" dirty="0" smtClean="0">
                <a:solidFill>
                  <a:srgbClr val="15304E"/>
                </a:solidFill>
              </a:rPr>
              <a:t> G </a:t>
            </a:r>
            <a:r>
              <a:rPr lang="en-US" sz="3500" dirty="0" smtClean="0">
                <a:solidFill>
                  <a:srgbClr val="15304E"/>
                </a:solidFill>
              </a:rPr>
              <a:t>188</a:t>
            </a:r>
            <a:r>
              <a:rPr sz="3500" dirty="0" smtClean="0">
                <a:solidFill>
                  <a:srgbClr val="15304E"/>
                </a:solidFill>
              </a:rPr>
              <a:t> B </a:t>
            </a:r>
            <a:r>
              <a:rPr lang="en-US" sz="3500" dirty="0" smtClean="0">
                <a:solidFill>
                  <a:srgbClr val="15304E"/>
                </a:solidFill>
              </a:rPr>
              <a:t>188</a:t>
            </a:r>
            <a:r>
              <a:rPr sz="3500" dirty="0" smtClean="0">
                <a:solidFill>
                  <a:srgbClr val="15304E"/>
                </a:solidFill>
              </a:rPr>
              <a:t> </a:t>
            </a:r>
            <a:endParaRPr sz="3500" dirty="0">
              <a:solidFill>
                <a:srgbClr val="15304E"/>
              </a:solidFill>
            </a:endParaRPr>
          </a:p>
          <a:p>
            <a:pPr lvl="0">
              <a:lnSpc>
                <a:spcPct val="90000"/>
              </a:lnSpc>
              <a:spcBef>
                <a:spcPts val="3500"/>
              </a:spcBef>
              <a:defRPr sz="1800" b="0">
                <a:solidFill>
                  <a:srgbClr val="000000"/>
                </a:solidFill>
              </a:defRPr>
            </a:pPr>
            <a:r>
              <a:rPr sz="3500" dirty="0">
                <a:solidFill>
                  <a:srgbClr val="15304E"/>
                </a:solidFill>
              </a:rPr>
              <a:t>Hex </a:t>
            </a:r>
            <a:r>
              <a:rPr sz="3500" dirty="0" smtClean="0">
                <a:solidFill>
                  <a:srgbClr val="15304E"/>
                </a:solidFill>
              </a:rPr>
              <a:t>#</a:t>
            </a:r>
            <a:r>
              <a:rPr lang="en-US" sz="3500" dirty="0" smtClean="0">
                <a:solidFill>
                  <a:srgbClr val="15304E"/>
                </a:solidFill>
              </a:rPr>
              <a:t>B4BCBC</a:t>
            </a:r>
            <a:endParaRPr sz="3500" dirty="0">
              <a:solidFill>
                <a:srgbClr val="15304E"/>
              </a:solidFill>
            </a:endParaRPr>
          </a:p>
        </p:txBody>
      </p:sp>
      <p:sp>
        <p:nvSpPr>
          <p:cNvPr id="88" name="Shape 88"/>
          <p:cNvSpPr/>
          <p:nvPr/>
        </p:nvSpPr>
        <p:spPr>
          <a:xfrm>
            <a:off x="11406765" y="9831812"/>
            <a:ext cx="3948765" cy="16802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nSpc>
                <a:spcPct val="90000"/>
              </a:lnSpc>
              <a:spcBef>
                <a:spcPts val="3500"/>
              </a:spcBef>
              <a:defRPr sz="1800" b="0">
                <a:solidFill>
                  <a:srgbClr val="000000"/>
                </a:solidFill>
              </a:defRPr>
            </a:pPr>
            <a:r>
              <a:rPr sz="3500" dirty="0">
                <a:solidFill>
                  <a:srgbClr val="15304E"/>
                </a:solidFill>
              </a:rPr>
              <a:t>R 236 G 240 B 241 </a:t>
            </a:r>
          </a:p>
          <a:p>
            <a:pPr lvl="0">
              <a:lnSpc>
                <a:spcPct val="90000"/>
              </a:lnSpc>
              <a:spcBef>
                <a:spcPts val="3500"/>
              </a:spcBef>
              <a:defRPr sz="1800" b="0">
                <a:solidFill>
                  <a:srgbClr val="000000"/>
                </a:solidFill>
              </a:defRPr>
            </a:pPr>
            <a:r>
              <a:rPr sz="3500" dirty="0">
                <a:solidFill>
                  <a:srgbClr val="15304E"/>
                </a:solidFill>
              </a:rPr>
              <a:t>Hex #ECF0F1</a:t>
            </a:r>
          </a:p>
        </p:txBody>
      </p:sp>
      <p:sp>
        <p:nvSpPr>
          <p:cNvPr id="89" name="Shape 89"/>
          <p:cNvSpPr/>
          <p:nvPr/>
        </p:nvSpPr>
        <p:spPr>
          <a:xfrm>
            <a:off x="1327928" y="5558731"/>
            <a:ext cx="1235516" cy="1184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Dark blue</a:t>
            </a:r>
          </a:p>
        </p:txBody>
      </p:sp>
      <p:sp>
        <p:nvSpPr>
          <p:cNvPr id="90" name="Shape 90"/>
          <p:cNvSpPr/>
          <p:nvPr/>
        </p:nvSpPr>
        <p:spPr>
          <a:xfrm>
            <a:off x="1274641" y="8039993"/>
            <a:ext cx="1494490" cy="663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Purple</a:t>
            </a:r>
          </a:p>
        </p:txBody>
      </p:sp>
      <p:sp>
        <p:nvSpPr>
          <p:cNvPr id="91" name="Shape 91"/>
          <p:cNvSpPr/>
          <p:nvPr/>
        </p:nvSpPr>
        <p:spPr>
          <a:xfrm>
            <a:off x="1312741" y="10361382"/>
            <a:ext cx="1494490" cy="663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Green</a:t>
            </a:r>
          </a:p>
        </p:txBody>
      </p:sp>
      <p:sp>
        <p:nvSpPr>
          <p:cNvPr id="92" name="Shape 92"/>
          <p:cNvSpPr/>
          <p:nvPr/>
        </p:nvSpPr>
        <p:spPr>
          <a:xfrm>
            <a:off x="9595245" y="3496569"/>
            <a:ext cx="1235516" cy="663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spcBef>
                <a:spcPts val="1200"/>
              </a:spcBef>
              <a:defRPr sz="3100" b="0">
                <a:solidFill>
                  <a:srgbClr val="FFFFFF"/>
                </a:solidFill>
              </a:defRPr>
            </a:lvl1pPr>
          </a:lstStyle>
          <a:p>
            <a:pPr lvl="0">
              <a:defRPr sz="1800">
                <a:solidFill>
                  <a:srgbClr val="000000"/>
                </a:solidFill>
              </a:defRPr>
            </a:pPr>
            <a:r>
              <a:rPr sz="3100">
                <a:solidFill>
                  <a:srgbClr val="FFFFFF"/>
                </a:solidFill>
              </a:rPr>
              <a:t>Grey</a:t>
            </a:r>
          </a:p>
        </p:txBody>
      </p:sp>
      <p:sp>
        <p:nvSpPr>
          <p:cNvPr id="93" name="Shape 93"/>
          <p:cNvSpPr/>
          <p:nvPr/>
        </p:nvSpPr>
        <p:spPr>
          <a:xfrm>
            <a:off x="9493645" y="5298381"/>
            <a:ext cx="1235516" cy="1704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spcBef>
                <a:spcPts val="1200"/>
              </a:spcBef>
              <a:defRPr sz="3100" b="0">
                <a:solidFill>
                  <a:srgbClr val="F7FBFF"/>
                </a:solidFill>
              </a:defRPr>
            </a:lvl1pPr>
          </a:lstStyle>
          <a:p>
            <a:pPr lvl="0">
              <a:defRPr sz="1800">
                <a:solidFill>
                  <a:srgbClr val="000000"/>
                </a:solidFill>
              </a:defRPr>
            </a:pPr>
            <a:r>
              <a:rPr sz="3100">
                <a:solidFill>
                  <a:srgbClr val="F7FBFF"/>
                </a:solidFill>
              </a:rPr>
              <a:t>Blue Grey dark</a:t>
            </a:r>
          </a:p>
        </p:txBody>
      </p:sp>
      <p:sp>
        <p:nvSpPr>
          <p:cNvPr id="94" name="Shape 94"/>
          <p:cNvSpPr/>
          <p:nvPr/>
        </p:nvSpPr>
        <p:spPr>
          <a:xfrm>
            <a:off x="9440358" y="7822592"/>
            <a:ext cx="1494490" cy="109837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spcBef>
                <a:spcPts val="1200"/>
              </a:spcBef>
              <a:defRPr sz="3100" b="0">
                <a:solidFill>
                  <a:srgbClr val="04304D"/>
                </a:solidFill>
              </a:defRPr>
            </a:lvl1pPr>
          </a:lstStyle>
          <a:p>
            <a:pPr lvl="0">
              <a:defRPr sz="1800">
                <a:solidFill>
                  <a:srgbClr val="000000"/>
                </a:solidFill>
              </a:defRPr>
            </a:pPr>
            <a:r>
              <a:rPr sz="3100" dirty="0">
                <a:solidFill>
                  <a:srgbClr val="FFFFFF"/>
                </a:solidFill>
              </a:rPr>
              <a:t>Grey 2 Dark</a:t>
            </a:r>
          </a:p>
        </p:txBody>
      </p:sp>
      <p:sp>
        <p:nvSpPr>
          <p:cNvPr id="95" name="Shape 95"/>
          <p:cNvSpPr/>
          <p:nvPr/>
        </p:nvSpPr>
        <p:spPr>
          <a:xfrm>
            <a:off x="9440358" y="10016280"/>
            <a:ext cx="1494490" cy="1184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spcBef>
                <a:spcPts val="1200"/>
              </a:spcBef>
              <a:defRPr sz="3100" b="0">
                <a:solidFill>
                  <a:srgbClr val="249BE0"/>
                </a:solidFill>
              </a:defRPr>
            </a:lvl1pPr>
          </a:lstStyle>
          <a:p>
            <a:pPr lvl="0">
              <a:defRPr sz="1800">
                <a:solidFill>
                  <a:srgbClr val="000000"/>
                </a:solidFill>
              </a:defRPr>
            </a:pPr>
            <a:r>
              <a:rPr sz="3100" dirty="0">
                <a:solidFill>
                  <a:srgbClr val="249BE0"/>
                </a:solidFill>
              </a:rPr>
              <a:t>Grey 2 Light</a:t>
            </a:r>
          </a:p>
        </p:txBody>
      </p:sp>
      <p:sp>
        <p:nvSpPr>
          <p:cNvPr id="96" name="Shape 96"/>
          <p:cNvSpPr/>
          <p:nvPr/>
        </p:nvSpPr>
        <p:spPr>
          <a:xfrm>
            <a:off x="952500" y="615156"/>
            <a:ext cx="21005800" cy="149463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defRPr sz="8000" b="0"/>
            </a:lvl1pPr>
          </a:lstStyle>
          <a:p>
            <a:pPr lvl="0">
              <a:defRPr sz="1800">
                <a:solidFill>
                  <a:srgbClr val="000000"/>
                </a:solidFill>
              </a:defRPr>
            </a:pPr>
            <a:r>
              <a:rPr sz="8000">
                <a:solidFill>
                  <a:srgbClr val="3B99D4"/>
                </a:solidFill>
              </a:rPr>
              <a:t>Color Palette</a:t>
            </a:r>
          </a:p>
        </p:txBody>
      </p:sp>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p:nvPr/>
        </p:nvSpPr>
        <p:spPr>
          <a:xfrm>
            <a:off x="1097460" y="2648285"/>
            <a:ext cx="3748535"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808080"/>
                </a:solidFill>
              </a:rPr>
              <a:t>Functional icon</a:t>
            </a:r>
          </a:p>
        </p:txBody>
      </p:sp>
      <p:sp>
        <p:nvSpPr>
          <p:cNvPr id="389" name="Shape 389"/>
          <p:cNvSpPr/>
          <p:nvPr/>
        </p:nvSpPr>
        <p:spPr>
          <a:xfrm>
            <a:off x="934377" y="7713429"/>
            <a:ext cx="3228034"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808080"/>
                </a:solidFill>
              </a:rPr>
              <a:t>Social icon</a:t>
            </a:r>
          </a:p>
        </p:txBody>
      </p:sp>
      <p:sp>
        <p:nvSpPr>
          <p:cNvPr id="390" name="Shape 390"/>
          <p:cNvSpPr/>
          <p:nvPr/>
        </p:nvSpPr>
        <p:spPr>
          <a:xfrm>
            <a:off x="12162742" y="2648285"/>
            <a:ext cx="3228033"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defTabSz="792479">
              <a:lnSpc>
                <a:spcPct val="90000"/>
              </a:lnSpc>
              <a:spcBef>
                <a:spcPts val="3300"/>
              </a:spcBef>
              <a:defRPr sz="3839">
                <a:solidFill>
                  <a:srgbClr val="808080"/>
                </a:solidFill>
                <a:latin typeface="SegoeUI-Semibold"/>
                <a:ea typeface="SegoeUI-Semibold"/>
                <a:cs typeface="SegoeUI-Semibold"/>
                <a:sym typeface="SegoeUI-Semibold"/>
              </a:defRPr>
            </a:lvl1pPr>
          </a:lstStyle>
          <a:p>
            <a:pPr lvl="0">
              <a:defRPr sz="1800" b="0">
                <a:solidFill>
                  <a:srgbClr val="000000"/>
                </a:solidFill>
              </a:defRPr>
            </a:pPr>
            <a:r>
              <a:rPr sz="3839" b="1">
                <a:solidFill>
                  <a:srgbClr val="808080"/>
                </a:solidFill>
              </a:rPr>
              <a:t>Common icon</a:t>
            </a:r>
          </a:p>
        </p:txBody>
      </p:sp>
      <p:sp>
        <p:nvSpPr>
          <p:cNvPr id="391" name="Shape 391"/>
          <p:cNvSpPr>
            <a:spLocks noGrp="1"/>
          </p:cNvSpPr>
          <p:nvPr>
            <p:ph type="title"/>
          </p:nvPr>
        </p:nvSpPr>
        <p:spPr>
          <a:xfrm>
            <a:off x="773164" y="551639"/>
            <a:ext cx="21005801" cy="2286000"/>
          </a:xfrm>
          <a:prstGeom prst="rect">
            <a:avLst/>
          </a:prstGeom>
        </p:spPr>
        <p:txBody>
          <a:bodyPr/>
          <a:lstStyle/>
          <a:p>
            <a:pPr lvl="0">
              <a:defRPr sz="1800">
                <a:solidFill>
                  <a:srgbClr val="000000"/>
                </a:solidFill>
              </a:defRPr>
            </a:pPr>
            <a:r>
              <a:rPr sz="8000" dirty="0">
                <a:solidFill>
                  <a:srgbClr val="3B99D4"/>
                </a:solidFill>
              </a:rPr>
              <a:t>More dark icons for reuse</a:t>
            </a:r>
          </a:p>
        </p:txBody>
      </p:sp>
      <p:pic>
        <p:nvPicPr>
          <p:cNvPr id="392" name="android-forums_db.png"/>
          <p:cNvPicPr/>
          <p:nvPr/>
        </p:nvPicPr>
        <p:blipFill>
          <a:blip r:embed="rId2">
            <a:extLst/>
          </a:blip>
          <a:srcRect t="7" b="7"/>
          <a:stretch>
            <a:fillRect/>
          </a:stretch>
        </p:blipFill>
        <p:spPr>
          <a:xfrm>
            <a:off x="12521286" y="5738763"/>
            <a:ext cx="1283278" cy="1203073"/>
          </a:xfrm>
          <a:prstGeom prst="rect">
            <a:avLst/>
          </a:prstGeom>
          <a:ln w="12700">
            <a:miter lim="400000"/>
          </a:ln>
        </p:spPr>
      </p:pic>
      <p:pic>
        <p:nvPicPr>
          <p:cNvPr id="393" name="social-facebook_db.png"/>
          <p:cNvPicPr/>
          <p:nvPr/>
        </p:nvPicPr>
        <p:blipFill>
          <a:blip r:embed="rId3">
            <a:extLst/>
          </a:blip>
          <a:stretch>
            <a:fillRect/>
          </a:stretch>
        </p:blipFill>
        <p:spPr>
          <a:xfrm>
            <a:off x="905933" y="9229031"/>
            <a:ext cx="601537" cy="1203073"/>
          </a:xfrm>
          <a:prstGeom prst="rect">
            <a:avLst/>
          </a:prstGeom>
          <a:ln w="12700">
            <a:miter lim="400000"/>
          </a:ln>
        </p:spPr>
      </p:pic>
      <p:pic>
        <p:nvPicPr>
          <p:cNvPr id="394" name="social-github_db.png"/>
          <p:cNvPicPr/>
          <p:nvPr/>
        </p:nvPicPr>
        <p:blipFill>
          <a:blip r:embed="rId4">
            <a:extLst/>
          </a:blip>
          <a:stretch>
            <a:fillRect/>
          </a:stretch>
        </p:blipFill>
        <p:spPr>
          <a:xfrm>
            <a:off x="2419325" y="9188856"/>
            <a:ext cx="1283279" cy="1283278"/>
          </a:xfrm>
          <a:prstGeom prst="rect">
            <a:avLst/>
          </a:prstGeom>
          <a:ln w="12700">
            <a:miter lim="400000"/>
          </a:ln>
        </p:spPr>
      </p:pic>
      <p:pic>
        <p:nvPicPr>
          <p:cNvPr id="395" name="social-googleplus_db.png"/>
          <p:cNvPicPr/>
          <p:nvPr/>
        </p:nvPicPr>
        <p:blipFill>
          <a:blip r:embed="rId5">
            <a:extLst/>
          </a:blip>
          <a:srcRect l="21" r="21"/>
          <a:stretch>
            <a:fillRect/>
          </a:stretch>
        </p:blipFill>
        <p:spPr>
          <a:xfrm>
            <a:off x="4436533" y="9228958"/>
            <a:ext cx="1403220" cy="1203074"/>
          </a:xfrm>
          <a:prstGeom prst="rect">
            <a:avLst/>
          </a:prstGeom>
          <a:ln w="12700">
            <a:miter lim="400000"/>
          </a:ln>
        </p:spPr>
      </p:pic>
      <p:pic>
        <p:nvPicPr>
          <p:cNvPr id="396" name="social-linkedin_db.png"/>
          <p:cNvPicPr/>
          <p:nvPr/>
        </p:nvPicPr>
        <p:blipFill>
          <a:blip r:embed="rId6">
            <a:extLst/>
          </a:blip>
          <a:stretch>
            <a:fillRect/>
          </a:stretch>
        </p:blipFill>
        <p:spPr>
          <a:xfrm>
            <a:off x="6573682" y="9188854"/>
            <a:ext cx="1283282" cy="1283282"/>
          </a:xfrm>
          <a:prstGeom prst="rect">
            <a:avLst/>
          </a:prstGeom>
          <a:ln w="12700">
            <a:miter lim="400000"/>
          </a:ln>
        </p:spPr>
      </p:pic>
      <p:pic>
        <p:nvPicPr>
          <p:cNvPr id="397" name="social-rss_db.png"/>
          <p:cNvPicPr/>
          <p:nvPr/>
        </p:nvPicPr>
        <p:blipFill>
          <a:blip r:embed="rId7">
            <a:extLst/>
          </a:blip>
          <a:stretch>
            <a:fillRect/>
          </a:stretch>
        </p:blipFill>
        <p:spPr>
          <a:xfrm>
            <a:off x="8768689" y="9188856"/>
            <a:ext cx="1283279" cy="1283278"/>
          </a:xfrm>
          <a:prstGeom prst="rect">
            <a:avLst/>
          </a:prstGeom>
          <a:ln w="12700">
            <a:miter lim="400000"/>
          </a:ln>
        </p:spPr>
      </p:pic>
      <p:pic>
        <p:nvPicPr>
          <p:cNvPr id="398" name="social-tux_db.png"/>
          <p:cNvPicPr/>
          <p:nvPr/>
        </p:nvPicPr>
        <p:blipFill>
          <a:blip r:embed="rId8">
            <a:extLst/>
          </a:blip>
          <a:srcRect t="8" b="8"/>
          <a:stretch>
            <a:fillRect/>
          </a:stretch>
        </p:blipFill>
        <p:spPr>
          <a:xfrm>
            <a:off x="10963697" y="9110322"/>
            <a:ext cx="1234582" cy="1440346"/>
          </a:xfrm>
          <a:prstGeom prst="rect">
            <a:avLst/>
          </a:prstGeom>
          <a:ln w="12700">
            <a:miter lim="400000"/>
          </a:ln>
        </p:spPr>
      </p:pic>
      <p:pic>
        <p:nvPicPr>
          <p:cNvPr id="399" name="social-twitter_db.png"/>
          <p:cNvPicPr/>
          <p:nvPr/>
        </p:nvPicPr>
        <p:blipFill>
          <a:blip r:embed="rId9">
            <a:extLst/>
          </a:blip>
          <a:srcRect t="6" b="6"/>
          <a:stretch>
            <a:fillRect/>
          </a:stretch>
        </p:blipFill>
        <p:spPr>
          <a:xfrm>
            <a:off x="12980904" y="9261534"/>
            <a:ext cx="1398400" cy="1137922"/>
          </a:xfrm>
          <a:prstGeom prst="rect">
            <a:avLst/>
          </a:prstGeom>
          <a:ln w="12700">
            <a:miter lim="400000"/>
          </a:ln>
        </p:spPr>
      </p:pic>
      <p:pic>
        <p:nvPicPr>
          <p:cNvPr id="400" name="social-youtube_db.png"/>
          <p:cNvPicPr/>
          <p:nvPr/>
        </p:nvPicPr>
        <p:blipFill>
          <a:blip r:embed="rId10">
            <a:extLst/>
          </a:blip>
          <a:stretch>
            <a:fillRect/>
          </a:stretch>
        </p:blipFill>
        <p:spPr>
          <a:xfrm>
            <a:off x="15161900" y="9228958"/>
            <a:ext cx="1603848" cy="1203074"/>
          </a:xfrm>
          <a:prstGeom prst="rect">
            <a:avLst/>
          </a:prstGeom>
          <a:ln w="12700">
            <a:miter lim="400000"/>
          </a:ln>
        </p:spPr>
      </p:pic>
      <p:pic>
        <p:nvPicPr>
          <p:cNvPr id="401" name="social-reddit_db.png"/>
          <p:cNvPicPr/>
          <p:nvPr/>
        </p:nvPicPr>
        <p:blipFill>
          <a:blip r:embed="rId11">
            <a:extLst/>
          </a:blip>
          <a:stretch>
            <a:fillRect/>
          </a:stretch>
        </p:blipFill>
        <p:spPr>
          <a:xfrm>
            <a:off x="17573682" y="9228958"/>
            <a:ext cx="1406844" cy="1203074"/>
          </a:xfrm>
          <a:prstGeom prst="rect">
            <a:avLst/>
          </a:prstGeom>
          <a:ln w="12700">
            <a:miter lim="400000"/>
          </a:ln>
        </p:spPr>
      </p:pic>
      <p:pic>
        <p:nvPicPr>
          <p:cNvPr id="402" name="android-location_db.png"/>
          <p:cNvPicPr/>
          <p:nvPr/>
        </p:nvPicPr>
        <p:blipFill>
          <a:blip r:embed="rId12">
            <a:extLst/>
          </a:blip>
          <a:stretch>
            <a:fillRect/>
          </a:stretch>
        </p:blipFill>
        <p:spPr>
          <a:xfrm>
            <a:off x="1093607" y="3805161"/>
            <a:ext cx="802049" cy="1283398"/>
          </a:xfrm>
          <a:prstGeom prst="rect">
            <a:avLst/>
          </a:prstGeom>
          <a:ln w="12700">
            <a:miter lim="400000"/>
          </a:ln>
        </p:spPr>
      </p:pic>
      <p:pic>
        <p:nvPicPr>
          <p:cNvPr id="403" name="calendar_db.png"/>
          <p:cNvPicPr/>
          <p:nvPr/>
        </p:nvPicPr>
        <p:blipFill>
          <a:blip r:embed="rId13">
            <a:extLst/>
          </a:blip>
          <a:stretch>
            <a:fillRect/>
          </a:stretch>
        </p:blipFill>
        <p:spPr>
          <a:xfrm>
            <a:off x="2652870" y="3877899"/>
            <a:ext cx="1137923" cy="1137923"/>
          </a:xfrm>
          <a:prstGeom prst="rect">
            <a:avLst/>
          </a:prstGeom>
          <a:ln w="12700">
            <a:miter lim="400000"/>
          </a:ln>
        </p:spPr>
      </p:pic>
      <p:pic>
        <p:nvPicPr>
          <p:cNvPr id="404" name="cloud_db.png"/>
          <p:cNvPicPr/>
          <p:nvPr/>
        </p:nvPicPr>
        <p:blipFill>
          <a:blip r:embed="rId14">
            <a:extLst/>
          </a:blip>
          <a:stretch>
            <a:fillRect/>
          </a:stretch>
        </p:blipFill>
        <p:spPr>
          <a:xfrm>
            <a:off x="4598806" y="3994539"/>
            <a:ext cx="1406719" cy="904642"/>
          </a:xfrm>
          <a:prstGeom prst="rect">
            <a:avLst/>
          </a:prstGeom>
          <a:ln w="12700">
            <a:miter lim="400000"/>
          </a:ln>
        </p:spPr>
      </p:pic>
      <p:pic>
        <p:nvPicPr>
          <p:cNvPr id="405" name="upload_db.png"/>
          <p:cNvPicPr/>
          <p:nvPr/>
        </p:nvPicPr>
        <p:blipFill>
          <a:blip r:embed="rId15">
            <a:extLst/>
          </a:blip>
          <a:srcRect l="8" r="8"/>
          <a:stretch>
            <a:fillRect/>
          </a:stretch>
        </p:blipFill>
        <p:spPr>
          <a:xfrm>
            <a:off x="6673840" y="3994599"/>
            <a:ext cx="1407033" cy="904522"/>
          </a:xfrm>
          <a:prstGeom prst="rect">
            <a:avLst/>
          </a:prstGeom>
          <a:ln w="12700">
            <a:miter lim="400000"/>
          </a:ln>
        </p:spPr>
      </p:pic>
      <p:pic>
        <p:nvPicPr>
          <p:cNvPr id="406" name="usb_db.png"/>
          <p:cNvPicPr/>
          <p:nvPr/>
        </p:nvPicPr>
        <p:blipFill>
          <a:blip r:embed="rId16">
            <a:extLst/>
          </a:blip>
          <a:srcRect l="26" r="26"/>
          <a:stretch>
            <a:fillRect/>
          </a:stretch>
        </p:blipFill>
        <p:spPr>
          <a:xfrm>
            <a:off x="1091086" y="5690905"/>
            <a:ext cx="650678" cy="1137923"/>
          </a:xfrm>
          <a:prstGeom prst="rect">
            <a:avLst/>
          </a:prstGeom>
          <a:ln w="12700">
            <a:miter lim="400000"/>
          </a:ln>
        </p:spPr>
      </p:pic>
      <p:pic>
        <p:nvPicPr>
          <p:cNvPr id="407" name="wifi_db.png"/>
          <p:cNvPicPr/>
          <p:nvPr/>
        </p:nvPicPr>
        <p:blipFill>
          <a:blip r:embed="rId17">
            <a:extLst/>
          </a:blip>
          <a:srcRect l="16" r="16"/>
          <a:stretch>
            <a:fillRect/>
          </a:stretch>
        </p:blipFill>
        <p:spPr>
          <a:xfrm>
            <a:off x="2498978" y="5733092"/>
            <a:ext cx="1403220" cy="1002748"/>
          </a:xfrm>
          <a:prstGeom prst="rect">
            <a:avLst/>
          </a:prstGeom>
          <a:ln w="12700">
            <a:miter lim="400000"/>
          </a:ln>
        </p:spPr>
      </p:pic>
      <p:pic>
        <p:nvPicPr>
          <p:cNvPr id="408" name="map_db.png"/>
          <p:cNvPicPr/>
          <p:nvPr/>
        </p:nvPicPr>
        <p:blipFill>
          <a:blip r:embed="rId18">
            <a:extLst/>
          </a:blip>
          <a:srcRect t="21" b="21"/>
          <a:stretch>
            <a:fillRect/>
          </a:stretch>
        </p:blipFill>
        <p:spPr>
          <a:xfrm>
            <a:off x="4659412" y="5618227"/>
            <a:ext cx="1326857" cy="1137923"/>
          </a:xfrm>
          <a:prstGeom prst="rect">
            <a:avLst/>
          </a:prstGeom>
          <a:ln w="12700">
            <a:miter lim="400000"/>
          </a:ln>
        </p:spPr>
      </p:pic>
      <p:pic>
        <p:nvPicPr>
          <p:cNvPr id="409" name="laptop_db.png"/>
          <p:cNvPicPr/>
          <p:nvPr/>
        </p:nvPicPr>
        <p:blipFill>
          <a:blip r:embed="rId19">
            <a:extLst/>
          </a:blip>
          <a:srcRect l="4" r="4"/>
          <a:stretch>
            <a:fillRect/>
          </a:stretch>
        </p:blipFill>
        <p:spPr>
          <a:xfrm>
            <a:off x="12200467" y="3951156"/>
            <a:ext cx="1924917" cy="1203074"/>
          </a:xfrm>
          <a:prstGeom prst="rect">
            <a:avLst/>
          </a:prstGeom>
          <a:ln w="12700">
            <a:miter lim="400000"/>
          </a:ln>
        </p:spPr>
      </p:pic>
      <p:pic>
        <p:nvPicPr>
          <p:cNvPr id="410" name="monitor_db.png"/>
          <p:cNvPicPr/>
          <p:nvPr/>
        </p:nvPicPr>
        <p:blipFill>
          <a:blip r:embed="rId20">
            <a:extLst/>
          </a:blip>
          <a:srcRect l="8" r="8"/>
          <a:stretch>
            <a:fillRect/>
          </a:stretch>
        </p:blipFill>
        <p:spPr>
          <a:xfrm>
            <a:off x="14765866" y="3911054"/>
            <a:ext cx="1603788" cy="1374675"/>
          </a:xfrm>
          <a:prstGeom prst="rect">
            <a:avLst/>
          </a:prstGeom>
          <a:ln w="12700">
            <a:miter lim="400000"/>
          </a:ln>
        </p:spPr>
      </p:pic>
      <p:pic>
        <p:nvPicPr>
          <p:cNvPr id="411" name="ios7-personadd_db.png"/>
          <p:cNvPicPr/>
          <p:nvPr/>
        </p:nvPicPr>
        <p:blipFill>
          <a:blip r:embed="rId21">
            <a:extLst/>
          </a:blip>
          <a:stretch>
            <a:fillRect/>
          </a:stretch>
        </p:blipFill>
        <p:spPr>
          <a:xfrm>
            <a:off x="8741519" y="3696597"/>
            <a:ext cx="1234215" cy="1234214"/>
          </a:xfrm>
          <a:prstGeom prst="rect">
            <a:avLst/>
          </a:prstGeom>
          <a:ln w="12700">
            <a:miter lim="400000"/>
          </a:ln>
        </p:spPr>
      </p:pic>
      <p:pic>
        <p:nvPicPr>
          <p:cNvPr id="412" name="person-stalker_db.png"/>
          <p:cNvPicPr/>
          <p:nvPr/>
        </p:nvPicPr>
        <p:blipFill>
          <a:blip r:embed="rId22">
            <a:extLst/>
          </a:blip>
          <a:srcRect l="21" r="21"/>
          <a:stretch>
            <a:fillRect/>
          </a:stretch>
        </p:blipFill>
        <p:spPr>
          <a:xfrm>
            <a:off x="17111736" y="3918581"/>
            <a:ext cx="1403220" cy="1203074"/>
          </a:xfrm>
          <a:prstGeom prst="rect">
            <a:avLst/>
          </a:prstGeom>
          <a:ln w="12700">
            <a:miter lim="400000"/>
          </a:ln>
        </p:spPr>
      </p:pic>
      <p:pic>
        <p:nvPicPr>
          <p:cNvPr id="413" name="person_db.png"/>
          <p:cNvPicPr/>
          <p:nvPr/>
        </p:nvPicPr>
        <p:blipFill>
          <a:blip r:embed="rId23">
            <a:extLst/>
          </a:blip>
          <a:stretch>
            <a:fillRect/>
          </a:stretch>
        </p:blipFill>
        <p:spPr>
          <a:xfrm>
            <a:off x="19248885" y="3911054"/>
            <a:ext cx="1234582" cy="1234582"/>
          </a:xfrm>
          <a:prstGeom prst="rect">
            <a:avLst/>
          </a:prstGeom>
          <a:ln w="12700">
            <a:miter lim="400000"/>
          </a:ln>
        </p:spPr>
      </p:pic>
      <p:pic>
        <p:nvPicPr>
          <p:cNvPr id="414" name="refresh_db.png"/>
          <p:cNvPicPr/>
          <p:nvPr/>
        </p:nvPicPr>
        <p:blipFill>
          <a:blip r:embed="rId24">
            <a:extLst/>
          </a:blip>
          <a:srcRect l="8" r="8"/>
          <a:stretch>
            <a:fillRect/>
          </a:stretch>
        </p:blipFill>
        <p:spPr>
          <a:xfrm>
            <a:off x="21225551" y="3878478"/>
            <a:ext cx="1497158" cy="1283279"/>
          </a:xfrm>
          <a:prstGeom prst="rect">
            <a:avLst/>
          </a:prstGeom>
          <a:ln w="12700">
            <a:miter lim="400000"/>
          </a:ln>
        </p:spPr>
      </p:pic>
      <p:pic>
        <p:nvPicPr>
          <p:cNvPr id="415" name="navigate_db.png"/>
          <p:cNvPicPr/>
          <p:nvPr/>
        </p:nvPicPr>
        <p:blipFill>
          <a:blip r:embed="rId25">
            <a:extLst/>
          </a:blip>
          <a:stretch>
            <a:fillRect/>
          </a:stretch>
        </p:blipFill>
        <p:spPr>
          <a:xfrm>
            <a:off x="6704380" y="5692666"/>
            <a:ext cx="1137923" cy="1137923"/>
          </a:xfrm>
          <a:prstGeom prst="rect">
            <a:avLst/>
          </a:prstGeom>
          <a:ln w="12700">
            <a:miter lim="400000"/>
          </a:ln>
        </p:spPr>
      </p:pic>
      <p:pic>
        <p:nvPicPr>
          <p:cNvPr id="416" name="ios7-search-strong_db.png"/>
          <p:cNvPicPr/>
          <p:nvPr/>
        </p:nvPicPr>
        <p:blipFill>
          <a:blip r:embed="rId26">
            <a:extLst/>
          </a:blip>
          <a:stretch>
            <a:fillRect/>
          </a:stretch>
        </p:blipFill>
        <p:spPr>
          <a:xfrm>
            <a:off x="8789617" y="5586457"/>
            <a:ext cx="1137923" cy="1137923"/>
          </a:xfrm>
          <a:prstGeom prst="rect">
            <a:avLst/>
          </a:prstGeom>
          <a:ln w="12700">
            <a:miter lim="400000"/>
          </a:ln>
        </p:spPr>
      </p:pic>
      <p:pic>
        <p:nvPicPr>
          <p:cNvPr id="417" name="ios7-people_db.png"/>
          <p:cNvPicPr/>
          <p:nvPr/>
        </p:nvPicPr>
        <p:blipFill>
          <a:blip r:embed="rId27">
            <a:extLst/>
          </a:blip>
          <a:srcRect l="3" r="3"/>
          <a:stretch>
            <a:fillRect/>
          </a:stretch>
        </p:blipFill>
        <p:spPr>
          <a:xfrm>
            <a:off x="14682142" y="5738763"/>
            <a:ext cx="1771236" cy="1137923"/>
          </a:xfrm>
          <a:prstGeom prst="rect">
            <a:avLst/>
          </a:prstGeom>
          <a:ln w="12700">
            <a:miter lim="400000"/>
          </a:ln>
        </p:spPr>
      </p:pic>
      <p:pic>
        <p:nvPicPr>
          <p:cNvPr id="418" name="ios7-locked_db.png"/>
          <p:cNvPicPr/>
          <p:nvPr/>
        </p:nvPicPr>
        <p:blipFill>
          <a:blip r:embed="rId28">
            <a:extLst/>
          </a:blip>
          <a:stretch>
            <a:fillRect/>
          </a:stretch>
        </p:blipFill>
        <p:spPr>
          <a:xfrm>
            <a:off x="17307681" y="5647250"/>
            <a:ext cx="1003176" cy="1304203"/>
          </a:xfrm>
          <a:prstGeom prst="rect">
            <a:avLst/>
          </a:prstGeom>
          <a:ln w="12700">
            <a:miter lim="400000"/>
          </a:ln>
        </p:spPr>
      </p:pic>
      <p:pic>
        <p:nvPicPr>
          <p:cNvPr id="419" name="android-mail_db.png"/>
          <p:cNvPicPr/>
          <p:nvPr/>
        </p:nvPicPr>
        <p:blipFill>
          <a:blip r:embed="rId29">
            <a:extLst/>
          </a:blip>
          <a:srcRect t="7" b="7"/>
          <a:stretch>
            <a:fillRect/>
          </a:stretch>
        </p:blipFill>
        <p:spPr>
          <a:xfrm>
            <a:off x="19165161" y="5899650"/>
            <a:ext cx="1403221" cy="1052415"/>
          </a:xfrm>
          <a:prstGeom prst="rect">
            <a:avLst/>
          </a:prstGeom>
          <a:ln w="12700">
            <a:miter lim="400000"/>
          </a:ln>
        </p:spPr>
      </p:pic>
      <p:pic>
        <p:nvPicPr>
          <p:cNvPr id="420" name="earth_db.png"/>
          <p:cNvPicPr/>
          <p:nvPr/>
        </p:nvPicPr>
        <p:blipFill>
          <a:blip r:embed="rId30">
            <a:extLst/>
          </a:blip>
          <a:stretch>
            <a:fillRect/>
          </a:stretch>
        </p:blipFill>
        <p:spPr>
          <a:xfrm>
            <a:off x="21240069" y="5654190"/>
            <a:ext cx="1304128" cy="1304128"/>
          </a:xfrm>
          <a:prstGeom prst="rect">
            <a:avLst/>
          </a:prstGeom>
          <a:ln w="12700">
            <a:miter lim="400000"/>
          </a:ln>
        </p:spPr>
      </p:pic>
      <p:pic>
        <p:nvPicPr>
          <p:cNvPr id="421" name="social-skype_db.png"/>
          <p:cNvPicPr/>
          <p:nvPr/>
        </p:nvPicPr>
        <p:blipFill>
          <a:blip r:embed="rId31">
            <a:extLst/>
          </a:blip>
          <a:srcRect l="12" r="12"/>
          <a:stretch>
            <a:fillRect/>
          </a:stretch>
        </p:blipFill>
        <p:spPr>
          <a:xfrm rot="21577559">
            <a:off x="19741730" y="9184843"/>
            <a:ext cx="1242312" cy="1242613"/>
          </a:xfrm>
          <a:prstGeom prst="rect">
            <a:avLst/>
          </a:prstGeom>
          <a:ln w="12700">
            <a:miter lim="400000"/>
          </a:ln>
        </p:spPr>
      </p:pic>
    </p:spTree>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423" name="Shape 423"/>
          <p:cNvSpPr>
            <a:spLocks noGrp="1"/>
          </p:cNvSpPr>
          <p:nvPr>
            <p:ph type="title"/>
          </p:nvPr>
        </p:nvSpPr>
        <p:spPr>
          <a:xfrm>
            <a:off x="888616" y="557020"/>
            <a:ext cx="21005800" cy="2286000"/>
          </a:xfrm>
          <a:prstGeom prst="rect">
            <a:avLst/>
          </a:prstGeom>
        </p:spPr>
        <p:txBody>
          <a:bodyPr/>
          <a:lstStyle/>
          <a:p>
            <a:pPr lvl="0">
              <a:defRPr sz="1800">
                <a:solidFill>
                  <a:srgbClr val="000000"/>
                </a:solidFill>
              </a:defRPr>
            </a:pPr>
            <a:r>
              <a:rPr sz="8000" dirty="0">
                <a:solidFill>
                  <a:srgbClr val="FFFFFF"/>
                </a:solidFill>
              </a:rPr>
              <a:t>White icons for reuse</a:t>
            </a:r>
          </a:p>
        </p:txBody>
      </p:sp>
      <p:pic>
        <p:nvPicPr>
          <p:cNvPr id="424" name="social-apple_w.png"/>
          <p:cNvPicPr/>
          <p:nvPr/>
        </p:nvPicPr>
        <p:blipFill>
          <a:blip r:embed="rId2">
            <a:extLst/>
          </a:blip>
          <a:stretch>
            <a:fillRect/>
          </a:stretch>
        </p:blipFill>
        <p:spPr>
          <a:xfrm>
            <a:off x="1717572" y="4599252"/>
            <a:ext cx="1006678" cy="1208317"/>
          </a:xfrm>
          <a:prstGeom prst="rect">
            <a:avLst/>
          </a:prstGeom>
          <a:ln w="12700">
            <a:miter lim="400000"/>
          </a:ln>
        </p:spPr>
      </p:pic>
      <p:sp>
        <p:nvSpPr>
          <p:cNvPr id="425" name="Shape 425"/>
          <p:cNvSpPr/>
          <p:nvPr/>
        </p:nvSpPr>
        <p:spPr>
          <a:xfrm>
            <a:off x="10001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solidFill>
            <a:miter lim="400000"/>
          </a:ln>
        </p:spPr>
        <p:txBody>
          <a:bodyPr lIns="0" tIns="0" rIns="0" bIns="0" anchor="ctr"/>
          <a:lstStyle/>
          <a:p>
            <a:pPr lvl="0">
              <a:lnSpc>
                <a:spcPct val="90000"/>
              </a:lnSpc>
              <a:spcBef>
                <a:spcPts val="3500"/>
              </a:spcBef>
              <a:defRPr b="0">
                <a:solidFill>
                  <a:srgbClr val="FFFFFF"/>
                </a:solidFill>
              </a:defRPr>
            </a:pPr>
            <a:endParaRPr/>
          </a:p>
        </p:txBody>
      </p:sp>
      <p:pic>
        <p:nvPicPr>
          <p:cNvPr id="426" name="social-android_w.png"/>
          <p:cNvPicPr/>
          <p:nvPr/>
        </p:nvPicPr>
        <p:blipFill>
          <a:blip r:embed="rId3">
            <a:extLst/>
          </a:blip>
          <a:stretch>
            <a:fillRect/>
          </a:stretch>
        </p:blipFill>
        <p:spPr>
          <a:xfrm>
            <a:off x="4903250" y="4635008"/>
            <a:ext cx="1185335" cy="1292799"/>
          </a:xfrm>
          <a:prstGeom prst="rect">
            <a:avLst/>
          </a:prstGeom>
          <a:ln w="12700">
            <a:miter lim="400000"/>
          </a:ln>
        </p:spPr>
      </p:pic>
      <p:pic>
        <p:nvPicPr>
          <p:cNvPr id="427" name="social-windows_w.png"/>
          <p:cNvPicPr/>
          <p:nvPr/>
        </p:nvPicPr>
        <p:blipFill>
          <a:blip r:embed="rId4">
            <a:extLst/>
          </a:blip>
          <a:stretch>
            <a:fillRect/>
          </a:stretch>
        </p:blipFill>
        <p:spPr>
          <a:xfrm>
            <a:off x="8194347" y="4715937"/>
            <a:ext cx="1130941" cy="1130941"/>
          </a:xfrm>
          <a:prstGeom prst="rect">
            <a:avLst/>
          </a:prstGeom>
          <a:ln w="12700">
            <a:miter lim="400000"/>
          </a:ln>
        </p:spPr>
      </p:pic>
      <p:sp>
        <p:nvSpPr>
          <p:cNvPr id="428" name="Shape 428"/>
          <p:cNvSpPr/>
          <p:nvPr/>
        </p:nvSpPr>
        <p:spPr>
          <a:xfrm>
            <a:off x="949794" y="2629890"/>
            <a:ext cx="3228033"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FFFFFF"/>
                </a:solidFill>
              </a:rPr>
              <a:t>System icon</a:t>
            </a:r>
          </a:p>
        </p:txBody>
      </p:sp>
      <p:pic>
        <p:nvPicPr>
          <p:cNvPr id="429" name="ipad_w.png"/>
          <p:cNvPicPr/>
          <p:nvPr/>
        </p:nvPicPr>
        <p:blipFill>
          <a:blip r:embed="rId5">
            <a:extLst/>
          </a:blip>
          <a:srcRect l="11" r="11"/>
          <a:stretch>
            <a:fillRect/>
          </a:stretch>
        </p:blipFill>
        <p:spPr>
          <a:xfrm>
            <a:off x="979255" y="8778360"/>
            <a:ext cx="2473323" cy="3163552"/>
          </a:xfrm>
          <a:prstGeom prst="rect">
            <a:avLst/>
          </a:prstGeom>
          <a:ln w="12700">
            <a:miter lim="400000"/>
          </a:ln>
        </p:spPr>
      </p:pic>
      <p:pic>
        <p:nvPicPr>
          <p:cNvPr id="430" name="ipadair_w.png"/>
          <p:cNvPicPr/>
          <p:nvPr/>
        </p:nvPicPr>
        <p:blipFill>
          <a:blip r:embed="rId6">
            <a:extLst/>
          </a:blip>
          <a:srcRect t="31" b="31"/>
          <a:stretch>
            <a:fillRect/>
          </a:stretch>
        </p:blipFill>
        <p:spPr>
          <a:xfrm>
            <a:off x="4103455" y="9283289"/>
            <a:ext cx="1791682" cy="2658623"/>
          </a:xfrm>
          <a:prstGeom prst="rect">
            <a:avLst/>
          </a:prstGeom>
          <a:ln w="12700">
            <a:miter lim="400000"/>
          </a:ln>
        </p:spPr>
      </p:pic>
      <p:pic>
        <p:nvPicPr>
          <p:cNvPr id="431" name="nexus 10_w.png"/>
          <p:cNvPicPr/>
          <p:nvPr/>
        </p:nvPicPr>
        <p:blipFill>
          <a:blip r:embed="rId7">
            <a:extLst/>
          </a:blip>
          <a:srcRect l="21" r="21"/>
          <a:stretch>
            <a:fillRect/>
          </a:stretch>
        </p:blipFill>
        <p:spPr>
          <a:xfrm>
            <a:off x="6546014" y="9736089"/>
            <a:ext cx="3228033" cy="2205823"/>
          </a:xfrm>
          <a:prstGeom prst="rect">
            <a:avLst/>
          </a:prstGeom>
          <a:ln w="12700">
            <a:miter lim="400000"/>
          </a:ln>
        </p:spPr>
      </p:pic>
      <p:pic>
        <p:nvPicPr>
          <p:cNvPr id="432" name="nexus 7_w.png"/>
          <p:cNvPicPr/>
          <p:nvPr/>
        </p:nvPicPr>
        <p:blipFill>
          <a:blip r:embed="rId8">
            <a:extLst/>
          </a:blip>
          <a:srcRect l="20" r="20"/>
          <a:stretch>
            <a:fillRect/>
          </a:stretch>
        </p:blipFill>
        <p:spPr>
          <a:xfrm>
            <a:off x="10424924" y="9104205"/>
            <a:ext cx="1702625" cy="2837707"/>
          </a:xfrm>
          <a:prstGeom prst="rect">
            <a:avLst/>
          </a:prstGeom>
          <a:ln w="12700">
            <a:miter lim="400000"/>
          </a:ln>
        </p:spPr>
      </p:pic>
      <p:pic>
        <p:nvPicPr>
          <p:cNvPr id="433" name="win_w.png"/>
          <p:cNvPicPr/>
          <p:nvPr/>
        </p:nvPicPr>
        <p:blipFill>
          <a:blip r:embed="rId9">
            <a:extLst/>
          </a:blip>
          <a:srcRect l="6" r="6"/>
          <a:stretch>
            <a:fillRect/>
          </a:stretch>
        </p:blipFill>
        <p:spPr>
          <a:xfrm>
            <a:off x="12753027" y="9537244"/>
            <a:ext cx="3787352" cy="2404668"/>
          </a:xfrm>
          <a:prstGeom prst="rect">
            <a:avLst/>
          </a:prstGeom>
          <a:ln w="12700">
            <a:miter lim="400000"/>
          </a:ln>
        </p:spPr>
      </p:pic>
      <p:sp>
        <p:nvSpPr>
          <p:cNvPr id="434" name="Shape 434"/>
          <p:cNvSpPr/>
          <p:nvPr/>
        </p:nvSpPr>
        <p:spPr>
          <a:xfrm>
            <a:off x="973601" y="7693700"/>
            <a:ext cx="3228033" cy="81450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FFFFFF"/>
                </a:solidFill>
              </a:rPr>
              <a:t>Tablet icon</a:t>
            </a:r>
          </a:p>
        </p:txBody>
      </p:sp>
      <p:sp>
        <p:nvSpPr>
          <p:cNvPr id="435" name="Shape 435"/>
          <p:cNvSpPr/>
          <p:nvPr/>
        </p:nvSpPr>
        <p:spPr>
          <a:xfrm>
            <a:off x="42640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436" name="Shape 436"/>
          <p:cNvSpPr/>
          <p:nvPr/>
        </p:nvSpPr>
        <p:spPr>
          <a:xfrm>
            <a:off x="7527917" y="4022310"/>
            <a:ext cx="2463801" cy="2463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437" name="Shape 437"/>
          <p:cNvSpPr/>
          <p:nvPr/>
        </p:nvSpPr>
        <p:spPr>
          <a:xfrm>
            <a:off x="12144244" y="2629890"/>
            <a:ext cx="3228033"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FFFFFF"/>
                </a:solidFill>
              </a:rPr>
              <a:t>Phone icon</a:t>
            </a:r>
          </a:p>
        </p:txBody>
      </p:sp>
      <p:pic>
        <p:nvPicPr>
          <p:cNvPr id="438" name="iphone_w.png"/>
          <p:cNvPicPr/>
          <p:nvPr/>
        </p:nvPicPr>
        <p:blipFill>
          <a:blip r:embed="rId10">
            <a:extLst/>
          </a:blip>
          <a:stretch>
            <a:fillRect/>
          </a:stretch>
        </p:blipFill>
        <p:spPr>
          <a:xfrm>
            <a:off x="12165251" y="3940290"/>
            <a:ext cx="1327821" cy="2682059"/>
          </a:xfrm>
          <a:prstGeom prst="rect">
            <a:avLst/>
          </a:prstGeom>
          <a:ln w="12700">
            <a:miter lim="400000"/>
          </a:ln>
        </p:spPr>
      </p:pic>
      <p:pic>
        <p:nvPicPr>
          <p:cNvPr id="439" name="windows phone_w.png"/>
          <p:cNvPicPr/>
          <p:nvPr/>
        </p:nvPicPr>
        <p:blipFill>
          <a:blip r:embed="rId11">
            <a:extLst/>
          </a:blip>
          <a:stretch>
            <a:fillRect/>
          </a:stretch>
        </p:blipFill>
        <p:spPr>
          <a:xfrm>
            <a:off x="18550028" y="3908461"/>
            <a:ext cx="1445196" cy="2745717"/>
          </a:xfrm>
          <a:prstGeom prst="rect">
            <a:avLst/>
          </a:prstGeom>
          <a:ln w="12700">
            <a:miter lim="400000"/>
          </a:ln>
        </p:spPr>
      </p:pic>
      <p:pic>
        <p:nvPicPr>
          <p:cNvPr id="440" name="android_w.png"/>
          <p:cNvPicPr/>
          <p:nvPr/>
        </p:nvPicPr>
        <p:blipFill>
          <a:blip r:embed="rId12">
            <a:extLst/>
          </a:blip>
          <a:stretch>
            <a:fillRect/>
          </a:stretch>
        </p:blipFill>
        <p:spPr>
          <a:xfrm>
            <a:off x="14223658" y="3887399"/>
            <a:ext cx="1429435" cy="2787841"/>
          </a:xfrm>
          <a:prstGeom prst="rect">
            <a:avLst/>
          </a:prstGeom>
          <a:ln w="12700">
            <a:miter lim="400000"/>
          </a:ln>
        </p:spPr>
      </p:pic>
      <p:pic>
        <p:nvPicPr>
          <p:cNvPr id="441" name="android2_w.png"/>
          <p:cNvPicPr/>
          <p:nvPr/>
        </p:nvPicPr>
        <p:blipFill>
          <a:blip r:embed="rId13">
            <a:extLst/>
          </a:blip>
          <a:stretch>
            <a:fillRect/>
          </a:stretch>
        </p:blipFill>
        <p:spPr>
          <a:xfrm>
            <a:off x="16345580" y="3842508"/>
            <a:ext cx="1486560" cy="2823405"/>
          </a:xfrm>
          <a:prstGeom prst="rect">
            <a:avLst/>
          </a:prstGeom>
          <a:ln w="12700">
            <a:miter lim="400000"/>
          </a:ln>
        </p:spPr>
      </p:pic>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443" name="Shape 443"/>
          <p:cNvSpPr/>
          <p:nvPr/>
        </p:nvSpPr>
        <p:spPr>
          <a:xfrm>
            <a:off x="1097460" y="2648285"/>
            <a:ext cx="3748535"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FFFFFF"/>
                </a:solidFill>
              </a:rPr>
              <a:t>Functional icon</a:t>
            </a:r>
          </a:p>
        </p:txBody>
      </p:sp>
      <p:sp>
        <p:nvSpPr>
          <p:cNvPr id="444" name="Shape 444"/>
          <p:cNvSpPr/>
          <p:nvPr/>
        </p:nvSpPr>
        <p:spPr>
          <a:xfrm>
            <a:off x="934377" y="7713429"/>
            <a:ext cx="3228034"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4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4000" b="1">
                <a:solidFill>
                  <a:srgbClr val="FFFFFF"/>
                </a:solidFill>
              </a:rPr>
              <a:t>Social icon</a:t>
            </a:r>
          </a:p>
        </p:txBody>
      </p:sp>
      <p:sp>
        <p:nvSpPr>
          <p:cNvPr id="445" name="Shape 445"/>
          <p:cNvSpPr/>
          <p:nvPr/>
        </p:nvSpPr>
        <p:spPr>
          <a:xfrm>
            <a:off x="12162742" y="2648285"/>
            <a:ext cx="3228033" cy="81450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defTabSz="792479">
              <a:lnSpc>
                <a:spcPct val="90000"/>
              </a:lnSpc>
              <a:spcBef>
                <a:spcPts val="3300"/>
              </a:spcBef>
              <a:defRPr sz="3839">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3839" b="1">
                <a:solidFill>
                  <a:srgbClr val="FFFFFF"/>
                </a:solidFill>
              </a:rPr>
              <a:t>Common icon</a:t>
            </a:r>
          </a:p>
        </p:txBody>
      </p:sp>
      <p:pic>
        <p:nvPicPr>
          <p:cNvPr id="446" name="android-forums_w.png"/>
          <p:cNvPicPr/>
          <p:nvPr/>
        </p:nvPicPr>
        <p:blipFill>
          <a:blip r:embed="rId2">
            <a:extLst/>
          </a:blip>
          <a:srcRect t="7" b="7"/>
          <a:stretch>
            <a:fillRect/>
          </a:stretch>
        </p:blipFill>
        <p:spPr>
          <a:xfrm>
            <a:off x="12521286" y="5738763"/>
            <a:ext cx="1283278" cy="1203073"/>
          </a:xfrm>
          <a:prstGeom prst="rect">
            <a:avLst/>
          </a:prstGeom>
          <a:ln w="12700">
            <a:miter lim="400000"/>
          </a:ln>
        </p:spPr>
      </p:pic>
      <p:pic>
        <p:nvPicPr>
          <p:cNvPr id="447" name="social-facebook_w.png"/>
          <p:cNvPicPr/>
          <p:nvPr/>
        </p:nvPicPr>
        <p:blipFill>
          <a:blip r:embed="rId3">
            <a:extLst/>
          </a:blip>
          <a:stretch>
            <a:fillRect/>
          </a:stretch>
        </p:blipFill>
        <p:spPr>
          <a:xfrm>
            <a:off x="905933" y="9229031"/>
            <a:ext cx="601537" cy="1203073"/>
          </a:xfrm>
          <a:prstGeom prst="rect">
            <a:avLst/>
          </a:prstGeom>
          <a:ln w="12700">
            <a:miter lim="400000"/>
          </a:ln>
        </p:spPr>
      </p:pic>
      <p:pic>
        <p:nvPicPr>
          <p:cNvPr id="448" name="social-github_w.png"/>
          <p:cNvPicPr/>
          <p:nvPr/>
        </p:nvPicPr>
        <p:blipFill>
          <a:blip r:embed="rId4">
            <a:extLst/>
          </a:blip>
          <a:stretch>
            <a:fillRect/>
          </a:stretch>
        </p:blipFill>
        <p:spPr>
          <a:xfrm>
            <a:off x="2419325" y="9188856"/>
            <a:ext cx="1283279" cy="1283278"/>
          </a:xfrm>
          <a:prstGeom prst="rect">
            <a:avLst/>
          </a:prstGeom>
          <a:ln w="12700">
            <a:miter lim="400000"/>
          </a:ln>
        </p:spPr>
      </p:pic>
      <p:pic>
        <p:nvPicPr>
          <p:cNvPr id="449" name="social-googleplus_w.png"/>
          <p:cNvPicPr/>
          <p:nvPr/>
        </p:nvPicPr>
        <p:blipFill>
          <a:blip r:embed="rId5">
            <a:extLst/>
          </a:blip>
          <a:srcRect l="21" r="21"/>
          <a:stretch>
            <a:fillRect/>
          </a:stretch>
        </p:blipFill>
        <p:spPr>
          <a:xfrm>
            <a:off x="4436533" y="9228958"/>
            <a:ext cx="1403220" cy="1203074"/>
          </a:xfrm>
          <a:prstGeom prst="rect">
            <a:avLst/>
          </a:prstGeom>
          <a:ln w="12700">
            <a:miter lim="400000"/>
          </a:ln>
        </p:spPr>
      </p:pic>
      <p:pic>
        <p:nvPicPr>
          <p:cNvPr id="450" name="social-linkedin_w.png"/>
          <p:cNvPicPr/>
          <p:nvPr/>
        </p:nvPicPr>
        <p:blipFill>
          <a:blip r:embed="rId6">
            <a:extLst/>
          </a:blip>
          <a:stretch>
            <a:fillRect/>
          </a:stretch>
        </p:blipFill>
        <p:spPr>
          <a:xfrm>
            <a:off x="6573682" y="9188854"/>
            <a:ext cx="1283282" cy="1283282"/>
          </a:xfrm>
          <a:prstGeom prst="rect">
            <a:avLst/>
          </a:prstGeom>
          <a:ln w="12700">
            <a:miter lim="400000"/>
          </a:ln>
        </p:spPr>
      </p:pic>
      <p:pic>
        <p:nvPicPr>
          <p:cNvPr id="451" name="social-rss_w.png"/>
          <p:cNvPicPr/>
          <p:nvPr/>
        </p:nvPicPr>
        <p:blipFill>
          <a:blip r:embed="rId7">
            <a:extLst/>
          </a:blip>
          <a:stretch>
            <a:fillRect/>
          </a:stretch>
        </p:blipFill>
        <p:spPr>
          <a:xfrm>
            <a:off x="8768689" y="9188856"/>
            <a:ext cx="1283279" cy="1283278"/>
          </a:xfrm>
          <a:prstGeom prst="rect">
            <a:avLst/>
          </a:prstGeom>
          <a:ln w="12700">
            <a:miter lim="400000"/>
          </a:ln>
        </p:spPr>
      </p:pic>
      <p:pic>
        <p:nvPicPr>
          <p:cNvPr id="452" name="social-tux_w.png"/>
          <p:cNvPicPr/>
          <p:nvPr/>
        </p:nvPicPr>
        <p:blipFill>
          <a:blip r:embed="rId8">
            <a:extLst/>
          </a:blip>
          <a:srcRect t="8" b="8"/>
          <a:stretch>
            <a:fillRect/>
          </a:stretch>
        </p:blipFill>
        <p:spPr>
          <a:xfrm>
            <a:off x="10963697" y="9110322"/>
            <a:ext cx="1234582" cy="1440346"/>
          </a:xfrm>
          <a:prstGeom prst="rect">
            <a:avLst/>
          </a:prstGeom>
          <a:ln w="12700">
            <a:miter lim="400000"/>
          </a:ln>
        </p:spPr>
      </p:pic>
      <p:pic>
        <p:nvPicPr>
          <p:cNvPr id="453" name="social-twitter_w.png"/>
          <p:cNvPicPr/>
          <p:nvPr/>
        </p:nvPicPr>
        <p:blipFill>
          <a:blip r:embed="rId9">
            <a:extLst/>
          </a:blip>
          <a:srcRect t="6" b="6"/>
          <a:stretch>
            <a:fillRect/>
          </a:stretch>
        </p:blipFill>
        <p:spPr>
          <a:xfrm>
            <a:off x="12980904" y="9261534"/>
            <a:ext cx="1398400" cy="1137922"/>
          </a:xfrm>
          <a:prstGeom prst="rect">
            <a:avLst/>
          </a:prstGeom>
          <a:ln w="12700">
            <a:miter lim="400000"/>
          </a:ln>
        </p:spPr>
      </p:pic>
      <p:pic>
        <p:nvPicPr>
          <p:cNvPr id="454" name="social-youtube_w.png"/>
          <p:cNvPicPr/>
          <p:nvPr/>
        </p:nvPicPr>
        <p:blipFill>
          <a:blip r:embed="rId10">
            <a:extLst/>
          </a:blip>
          <a:stretch>
            <a:fillRect/>
          </a:stretch>
        </p:blipFill>
        <p:spPr>
          <a:xfrm>
            <a:off x="15161900" y="9228958"/>
            <a:ext cx="1603848" cy="1203074"/>
          </a:xfrm>
          <a:prstGeom prst="rect">
            <a:avLst/>
          </a:prstGeom>
          <a:ln w="12700">
            <a:miter lim="400000"/>
          </a:ln>
        </p:spPr>
      </p:pic>
      <p:pic>
        <p:nvPicPr>
          <p:cNvPr id="455" name="social-reddit_w.png"/>
          <p:cNvPicPr/>
          <p:nvPr/>
        </p:nvPicPr>
        <p:blipFill>
          <a:blip r:embed="rId11">
            <a:extLst/>
          </a:blip>
          <a:stretch>
            <a:fillRect/>
          </a:stretch>
        </p:blipFill>
        <p:spPr>
          <a:xfrm>
            <a:off x="17573682" y="9228958"/>
            <a:ext cx="1406844" cy="1203074"/>
          </a:xfrm>
          <a:prstGeom prst="rect">
            <a:avLst/>
          </a:prstGeom>
          <a:ln w="12700">
            <a:miter lim="400000"/>
          </a:ln>
        </p:spPr>
      </p:pic>
      <p:pic>
        <p:nvPicPr>
          <p:cNvPr id="456" name="android-location_w.png"/>
          <p:cNvPicPr/>
          <p:nvPr/>
        </p:nvPicPr>
        <p:blipFill>
          <a:blip r:embed="rId12">
            <a:extLst/>
          </a:blip>
          <a:stretch>
            <a:fillRect/>
          </a:stretch>
        </p:blipFill>
        <p:spPr>
          <a:xfrm>
            <a:off x="1093607" y="3805161"/>
            <a:ext cx="802049" cy="1283398"/>
          </a:xfrm>
          <a:prstGeom prst="rect">
            <a:avLst/>
          </a:prstGeom>
          <a:ln w="12700">
            <a:miter lim="400000"/>
          </a:ln>
        </p:spPr>
      </p:pic>
      <p:pic>
        <p:nvPicPr>
          <p:cNvPr id="457" name="calendar_w.png"/>
          <p:cNvPicPr/>
          <p:nvPr/>
        </p:nvPicPr>
        <p:blipFill>
          <a:blip r:embed="rId13">
            <a:extLst/>
          </a:blip>
          <a:stretch>
            <a:fillRect/>
          </a:stretch>
        </p:blipFill>
        <p:spPr>
          <a:xfrm>
            <a:off x="2652870" y="3877899"/>
            <a:ext cx="1137923" cy="1137923"/>
          </a:xfrm>
          <a:prstGeom prst="rect">
            <a:avLst/>
          </a:prstGeom>
          <a:ln w="12700">
            <a:miter lim="400000"/>
          </a:ln>
        </p:spPr>
      </p:pic>
      <p:pic>
        <p:nvPicPr>
          <p:cNvPr id="458" name="cloud_w.png"/>
          <p:cNvPicPr/>
          <p:nvPr/>
        </p:nvPicPr>
        <p:blipFill>
          <a:blip r:embed="rId14">
            <a:extLst/>
          </a:blip>
          <a:srcRect/>
          <a:stretch>
            <a:fillRect/>
          </a:stretch>
        </p:blipFill>
        <p:spPr>
          <a:xfrm>
            <a:off x="4598806" y="3994539"/>
            <a:ext cx="1406719" cy="904642"/>
          </a:xfrm>
          <a:prstGeom prst="rect">
            <a:avLst/>
          </a:prstGeom>
          <a:ln w="12700">
            <a:miter lim="400000"/>
          </a:ln>
        </p:spPr>
      </p:pic>
      <p:pic>
        <p:nvPicPr>
          <p:cNvPr id="459" name="upload_w.png"/>
          <p:cNvPicPr/>
          <p:nvPr/>
        </p:nvPicPr>
        <p:blipFill>
          <a:blip r:embed="rId15">
            <a:extLst/>
          </a:blip>
          <a:srcRect l="8" r="8"/>
          <a:stretch>
            <a:fillRect/>
          </a:stretch>
        </p:blipFill>
        <p:spPr>
          <a:xfrm>
            <a:off x="6673840" y="3994599"/>
            <a:ext cx="1407033" cy="904522"/>
          </a:xfrm>
          <a:prstGeom prst="rect">
            <a:avLst/>
          </a:prstGeom>
          <a:ln w="12700">
            <a:miter lim="400000"/>
          </a:ln>
        </p:spPr>
      </p:pic>
      <p:pic>
        <p:nvPicPr>
          <p:cNvPr id="460" name="usb_w.png"/>
          <p:cNvPicPr/>
          <p:nvPr/>
        </p:nvPicPr>
        <p:blipFill>
          <a:blip r:embed="rId16">
            <a:extLst/>
          </a:blip>
          <a:srcRect l="26" r="26"/>
          <a:stretch>
            <a:fillRect/>
          </a:stretch>
        </p:blipFill>
        <p:spPr>
          <a:xfrm>
            <a:off x="1091086" y="5690905"/>
            <a:ext cx="650678" cy="1137923"/>
          </a:xfrm>
          <a:prstGeom prst="rect">
            <a:avLst/>
          </a:prstGeom>
          <a:ln w="12700">
            <a:miter lim="400000"/>
          </a:ln>
        </p:spPr>
      </p:pic>
      <p:pic>
        <p:nvPicPr>
          <p:cNvPr id="461" name="wifi_w.png"/>
          <p:cNvPicPr/>
          <p:nvPr/>
        </p:nvPicPr>
        <p:blipFill>
          <a:blip r:embed="rId17">
            <a:extLst/>
          </a:blip>
          <a:srcRect l="16" r="16"/>
          <a:stretch>
            <a:fillRect/>
          </a:stretch>
        </p:blipFill>
        <p:spPr>
          <a:xfrm>
            <a:off x="2498978" y="5733092"/>
            <a:ext cx="1403220" cy="1002748"/>
          </a:xfrm>
          <a:prstGeom prst="rect">
            <a:avLst/>
          </a:prstGeom>
          <a:ln w="12700">
            <a:miter lim="400000"/>
          </a:ln>
        </p:spPr>
      </p:pic>
      <p:pic>
        <p:nvPicPr>
          <p:cNvPr id="462" name="laptop_w.png"/>
          <p:cNvPicPr/>
          <p:nvPr/>
        </p:nvPicPr>
        <p:blipFill>
          <a:blip r:embed="rId18">
            <a:extLst/>
          </a:blip>
          <a:srcRect l="4" r="4"/>
          <a:stretch>
            <a:fillRect/>
          </a:stretch>
        </p:blipFill>
        <p:spPr>
          <a:xfrm>
            <a:off x="12200467" y="3951156"/>
            <a:ext cx="1924917" cy="1203074"/>
          </a:xfrm>
          <a:prstGeom prst="rect">
            <a:avLst/>
          </a:prstGeom>
          <a:ln w="12700">
            <a:miter lim="400000"/>
          </a:ln>
        </p:spPr>
      </p:pic>
      <p:pic>
        <p:nvPicPr>
          <p:cNvPr id="463" name="monitor_w.png"/>
          <p:cNvPicPr/>
          <p:nvPr/>
        </p:nvPicPr>
        <p:blipFill>
          <a:blip r:embed="rId19">
            <a:extLst/>
          </a:blip>
          <a:srcRect l="8" r="8"/>
          <a:stretch>
            <a:fillRect/>
          </a:stretch>
        </p:blipFill>
        <p:spPr>
          <a:xfrm>
            <a:off x="14765866" y="3911054"/>
            <a:ext cx="1603788" cy="1374675"/>
          </a:xfrm>
          <a:prstGeom prst="rect">
            <a:avLst/>
          </a:prstGeom>
          <a:ln w="12700">
            <a:miter lim="400000"/>
          </a:ln>
        </p:spPr>
      </p:pic>
      <p:pic>
        <p:nvPicPr>
          <p:cNvPr id="464" name="ios7-personadd_w.png"/>
          <p:cNvPicPr/>
          <p:nvPr/>
        </p:nvPicPr>
        <p:blipFill>
          <a:blip r:embed="rId20">
            <a:extLst/>
          </a:blip>
          <a:srcRect l="3113" r="3113"/>
          <a:stretch>
            <a:fillRect/>
          </a:stretch>
        </p:blipFill>
        <p:spPr>
          <a:xfrm>
            <a:off x="8741519" y="3655617"/>
            <a:ext cx="1234215" cy="1316174"/>
          </a:xfrm>
          <a:prstGeom prst="rect">
            <a:avLst/>
          </a:prstGeom>
          <a:ln w="12700">
            <a:miter lim="400000"/>
          </a:ln>
        </p:spPr>
      </p:pic>
      <p:pic>
        <p:nvPicPr>
          <p:cNvPr id="465" name="person-stalker_w.png"/>
          <p:cNvPicPr/>
          <p:nvPr/>
        </p:nvPicPr>
        <p:blipFill>
          <a:blip r:embed="rId21">
            <a:extLst/>
          </a:blip>
          <a:srcRect l="21" r="21"/>
          <a:stretch>
            <a:fillRect/>
          </a:stretch>
        </p:blipFill>
        <p:spPr>
          <a:xfrm>
            <a:off x="17111736" y="3918581"/>
            <a:ext cx="1403220" cy="1203074"/>
          </a:xfrm>
          <a:prstGeom prst="rect">
            <a:avLst/>
          </a:prstGeom>
          <a:ln w="12700">
            <a:miter lim="400000"/>
          </a:ln>
        </p:spPr>
      </p:pic>
      <p:pic>
        <p:nvPicPr>
          <p:cNvPr id="466" name="person_w.png"/>
          <p:cNvPicPr/>
          <p:nvPr/>
        </p:nvPicPr>
        <p:blipFill>
          <a:blip r:embed="rId22">
            <a:extLst/>
          </a:blip>
          <a:stretch>
            <a:fillRect/>
          </a:stretch>
        </p:blipFill>
        <p:spPr>
          <a:xfrm>
            <a:off x="19248885" y="3911054"/>
            <a:ext cx="1234582" cy="1234582"/>
          </a:xfrm>
          <a:prstGeom prst="rect">
            <a:avLst/>
          </a:prstGeom>
          <a:ln w="12700">
            <a:miter lim="400000"/>
          </a:ln>
        </p:spPr>
      </p:pic>
      <p:pic>
        <p:nvPicPr>
          <p:cNvPr id="467" name="refresh_w.png"/>
          <p:cNvPicPr/>
          <p:nvPr/>
        </p:nvPicPr>
        <p:blipFill>
          <a:blip r:embed="rId23">
            <a:extLst/>
          </a:blip>
          <a:srcRect l="8" r="8"/>
          <a:stretch>
            <a:fillRect/>
          </a:stretch>
        </p:blipFill>
        <p:spPr>
          <a:xfrm>
            <a:off x="21225551" y="3878478"/>
            <a:ext cx="1497158" cy="1283279"/>
          </a:xfrm>
          <a:prstGeom prst="rect">
            <a:avLst/>
          </a:prstGeom>
          <a:ln w="12700">
            <a:miter lim="400000"/>
          </a:ln>
        </p:spPr>
      </p:pic>
      <p:pic>
        <p:nvPicPr>
          <p:cNvPr id="468" name="navigate_w.png"/>
          <p:cNvPicPr/>
          <p:nvPr/>
        </p:nvPicPr>
        <p:blipFill>
          <a:blip r:embed="rId24">
            <a:extLst/>
          </a:blip>
          <a:stretch>
            <a:fillRect/>
          </a:stretch>
        </p:blipFill>
        <p:spPr>
          <a:xfrm>
            <a:off x="6704380" y="5692666"/>
            <a:ext cx="1137923" cy="1137923"/>
          </a:xfrm>
          <a:prstGeom prst="rect">
            <a:avLst/>
          </a:prstGeom>
          <a:ln w="12700">
            <a:miter lim="400000"/>
          </a:ln>
        </p:spPr>
      </p:pic>
      <p:pic>
        <p:nvPicPr>
          <p:cNvPr id="469" name="ios7-search-strong_w.png"/>
          <p:cNvPicPr/>
          <p:nvPr/>
        </p:nvPicPr>
        <p:blipFill>
          <a:blip r:embed="rId25">
            <a:extLst/>
          </a:blip>
          <a:stretch>
            <a:fillRect/>
          </a:stretch>
        </p:blipFill>
        <p:spPr>
          <a:xfrm>
            <a:off x="8789617" y="5586457"/>
            <a:ext cx="1137923" cy="1137923"/>
          </a:xfrm>
          <a:prstGeom prst="rect">
            <a:avLst/>
          </a:prstGeom>
          <a:ln w="12700">
            <a:miter lim="400000"/>
          </a:ln>
        </p:spPr>
      </p:pic>
      <p:pic>
        <p:nvPicPr>
          <p:cNvPr id="470" name="ios7-people_w.png"/>
          <p:cNvPicPr/>
          <p:nvPr/>
        </p:nvPicPr>
        <p:blipFill>
          <a:blip r:embed="rId26">
            <a:extLst/>
          </a:blip>
          <a:srcRect l="3" r="3"/>
          <a:stretch>
            <a:fillRect/>
          </a:stretch>
        </p:blipFill>
        <p:spPr>
          <a:xfrm>
            <a:off x="14682142" y="5738763"/>
            <a:ext cx="1771236" cy="1137923"/>
          </a:xfrm>
          <a:prstGeom prst="rect">
            <a:avLst/>
          </a:prstGeom>
          <a:ln w="12700">
            <a:miter lim="400000"/>
          </a:ln>
        </p:spPr>
      </p:pic>
      <p:pic>
        <p:nvPicPr>
          <p:cNvPr id="471" name="ios7-locked_w.png"/>
          <p:cNvPicPr/>
          <p:nvPr/>
        </p:nvPicPr>
        <p:blipFill>
          <a:blip r:embed="rId27">
            <a:extLst/>
          </a:blip>
          <a:stretch>
            <a:fillRect/>
          </a:stretch>
        </p:blipFill>
        <p:spPr>
          <a:xfrm>
            <a:off x="17307681" y="5647250"/>
            <a:ext cx="1003176" cy="1304203"/>
          </a:xfrm>
          <a:prstGeom prst="rect">
            <a:avLst/>
          </a:prstGeom>
          <a:ln w="12700">
            <a:miter lim="400000"/>
          </a:ln>
        </p:spPr>
      </p:pic>
      <p:pic>
        <p:nvPicPr>
          <p:cNvPr id="472" name="android-mail_w.png"/>
          <p:cNvPicPr/>
          <p:nvPr/>
        </p:nvPicPr>
        <p:blipFill>
          <a:blip r:embed="rId28">
            <a:extLst/>
          </a:blip>
          <a:srcRect t="7" b="7"/>
          <a:stretch>
            <a:fillRect/>
          </a:stretch>
        </p:blipFill>
        <p:spPr>
          <a:xfrm>
            <a:off x="19165161" y="5899650"/>
            <a:ext cx="1403221" cy="1052415"/>
          </a:xfrm>
          <a:prstGeom prst="rect">
            <a:avLst/>
          </a:prstGeom>
          <a:ln w="12700">
            <a:miter lim="400000"/>
          </a:ln>
        </p:spPr>
      </p:pic>
      <p:pic>
        <p:nvPicPr>
          <p:cNvPr id="473" name="earth_w.png"/>
          <p:cNvPicPr/>
          <p:nvPr/>
        </p:nvPicPr>
        <p:blipFill>
          <a:blip r:embed="rId29">
            <a:extLst/>
          </a:blip>
          <a:stretch>
            <a:fillRect/>
          </a:stretch>
        </p:blipFill>
        <p:spPr>
          <a:xfrm>
            <a:off x="21240069" y="5654190"/>
            <a:ext cx="1304128" cy="1304128"/>
          </a:xfrm>
          <a:prstGeom prst="rect">
            <a:avLst/>
          </a:prstGeom>
          <a:ln w="12700">
            <a:miter lim="400000"/>
          </a:ln>
        </p:spPr>
      </p:pic>
      <p:pic>
        <p:nvPicPr>
          <p:cNvPr id="474" name="social-skype_w.png"/>
          <p:cNvPicPr/>
          <p:nvPr/>
        </p:nvPicPr>
        <p:blipFill>
          <a:blip r:embed="rId30">
            <a:extLst/>
          </a:blip>
          <a:srcRect l="12" r="12"/>
          <a:stretch>
            <a:fillRect/>
          </a:stretch>
        </p:blipFill>
        <p:spPr>
          <a:xfrm rot="21577559">
            <a:off x="19741730" y="9184843"/>
            <a:ext cx="1242312" cy="1242613"/>
          </a:xfrm>
          <a:prstGeom prst="rect">
            <a:avLst/>
          </a:prstGeom>
          <a:ln w="12700">
            <a:miter lim="400000"/>
          </a:ln>
        </p:spPr>
      </p:pic>
      <p:sp>
        <p:nvSpPr>
          <p:cNvPr id="475" name="Shape 475"/>
          <p:cNvSpPr>
            <a:spLocks noGrp="1"/>
          </p:cNvSpPr>
          <p:nvPr>
            <p:ph type="title"/>
          </p:nvPr>
        </p:nvSpPr>
        <p:spPr>
          <a:xfrm>
            <a:off x="809771" y="551639"/>
            <a:ext cx="21005800" cy="2286000"/>
          </a:xfrm>
          <a:prstGeom prst="rect">
            <a:avLst/>
          </a:prstGeom>
        </p:spPr>
        <p:txBody>
          <a:bodyPr/>
          <a:lstStyle/>
          <a:p>
            <a:pPr lvl="0">
              <a:defRPr sz="1800">
                <a:solidFill>
                  <a:srgbClr val="000000"/>
                </a:solidFill>
              </a:defRPr>
            </a:pPr>
            <a:r>
              <a:rPr sz="8000" dirty="0">
                <a:solidFill>
                  <a:srgbClr val="FFFFFF"/>
                </a:solidFill>
              </a:rPr>
              <a:t>More white icons for reuse</a:t>
            </a:r>
          </a:p>
        </p:txBody>
      </p:sp>
      <p:pic>
        <p:nvPicPr>
          <p:cNvPr id="476" name="pasted-image.pdf"/>
          <p:cNvPicPr/>
          <p:nvPr/>
        </p:nvPicPr>
        <p:blipFill>
          <a:blip r:embed="rId31">
            <a:extLst/>
          </a:blip>
          <a:stretch>
            <a:fillRect/>
          </a:stretch>
        </p:blipFill>
        <p:spPr>
          <a:xfrm>
            <a:off x="4721173" y="5667266"/>
            <a:ext cx="1169421" cy="1002904"/>
          </a:xfrm>
          <a:prstGeom prst="rect">
            <a:avLst/>
          </a:prstGeom>
          <a:ln w="12700">
            <a:miter lim="400000"/>
          </a:ln>
        </p:spPr>
      </p:pic>
    </p:spTree>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9260907" y="1347064"/>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6" name="TextBox 35"/>
          <p:cNvSpPr txBox="1"/>
          <p:nvPr/>
        </p:nvSpPr>
        <p:spPr>
          <a:xfrm>
            <a:off x="1879492" y="6123283"/>
            <a:ext cx="1936428"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err="1">
                <a:solidFill>
                  <a:srgbClr val="FCFDFF"/>
                </a:solidFill>
                <a:latin typeface="Arial"/>
                <a:cs typeface="Arial"/>
              </a:rPr>
              <a:t>iOS</a:t>
            </a:r>
            <a:r>
              <a:rPr lang="en-US" sz="2400" b="0" dirty="0">
                <a:solidFill>
                  <a:srgbClr val="FCFDFF"/>
                </a:solidFill>
                <a:latin typeface="Arial"/>
                <a:cs typeface="Arial"/>
              </a:rPr>
              <a:t> Designer</a:t>
            </a:r>
            <a:endParaRPr kumimoji="0" lang="en-US" sz="2400" b="0" i="0" u="none" strike="noStrike" cap="none" spc="0" normalizeH="0" baseline="0" dirty="0">
              <a:ln>
                <a:noFill/>
              </a:ln>
              <a:solidFill>
                <a:srgbClr val="FCFDFF"/>
              </a:solidFill>
              <a:effectLst/>
              <a:uFillTx/>
              <a:latin typeface="Arial"/>
              <a:cs typeface="Arial"/>
              <a:sym typeface="Segoe UI"/>
            </a:endParaRPr>
          </a:p>
        </p:txBody>
      </p:sp>
      <p:pic>
        <p:nvPicPr>
          <p:cNvPr id="37" name="Picture 36"/>
          <p:cNvPicPr>
            <a:picLocks noChangeAspect="1"/>
          </p:cNvPicPr>
          <p:nvPr/>
        </p:nvPicPr>
        <p:blipFill>
          <a:blip r:embed="rId2"/>
          <a:stretch>
            <a:fillRect/>
          </a:stretch>
        </p:blipFill>
        <p:spPr>
          <a:xfrm>
            <a:off x="5892150" y="2642002"/>
            <a:ext cx="3320571" cy="3320571"/>
          </a:xfrm>
          <a:prstGeom prst="rect">
            <a:avLst/>
          </a:prstGeom>
        </p:spPr>
      </p:pic>
      <p:pic>
        <p:nvPicPr>
          <p:cNvPr id="38" name="Picture 37"/>
          <p:cNvPicPr>
            <a:picLocks noChangeAspect="1"/>
          </p:cNvPicPr>
          <p:nvPr/>
        </p:nvPicPr>
        <p:blipFill>
          <a:blip r:embed="rId3"/>
          <a:stretch>
            <a:fillRect/>
          </a:stretch>
        </p:blipFill>
        <p:spPr>
          <a:xfrm>
            <a:off x="10539783" y="2640273"/>
            <a:ext cx="3322300" cy="3322300"/>
          </a:xfrm>
          <a:prstGeom prst="rect">
            <a:avLst/>
          </a:prstGeom>
        </p:spPr>
      </p:pic>
      <p:pic>
        <p:nvPicPr>
          <p:cNvPr id="40" name="Picture 39"/>
          <p:cNvPicPr>
            <a:picLocks noChangeAspect="1"/>
          </p:cNvPicPr>
          <p:nvPr/>
        </p:nvPicPr>
        <p:blipFill>
          <a:blip r:embed="rId4"/>
          <a:stretch>
            <a:fillRect/>
          </a:stretch>
        </p:blipFill>
        <p:spPr>
          <a:xfrm>
            <a:off x="19831964" y="2640272"/>
            <a:ext cx="3322301" cy="3322301"/>
          </a:xfrm>
          <a:prstGeom prst="rect">
            <a:avLst/>
          </a:prstGeom>
        </p:spPr>
      </p:pic>
      <p:sp>
        <p:nvSpPr>
          <p:cNvPr id="41" name="TextBox 40"/>
          <p:cNvSpPr txBox="1"/>
          <p:nvPr/>
        </p:nvSpPr>
        <p:spPr>
          <a:xfrm>
            <a:off x="6420521" y="6123282"/>
            <a:ext cx="220683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a:solidFill>
                  <a:srgbClr val="FCFDFF"/>
                </a:solidFill>
                <a:latin typeface="Arial"/>
                <a:cs typeface="Arial"/>
              </a:rPr>
              <a:t>Xamarin Studio</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42" name="TextBox 41"/>
          <p:cNvSpPr txBox="1"/>
          <p:nvPr/>
        </p:nvSpPr>
        <p:spPr>
          <a:xfrm>
            <a:off x="11250183" y="6123282"/>
            <a:ext cx="2000548"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a:solidFill>
                  <a:srgbClr val="FCFDFF"/>
                </a:solidFill>
                <a:latin typeface="Arial"/>
                <a:cs typeface="Arial"/>
              </a:rPr>
              <a:t>Android Wear</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43" name="TextBox 42"/>
          <p:cNvSpPr txBox="1"/>
          <p:nvPr/>
        </p:nvSpPr>
        <p:spPr>
          <a:xfrm>
            <a:off x="15829696" y="6123282"/>
            <a:ext cx="203476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a:solidFill>
                  <a:srgbClr val="FCFDFF"/>
                </a:solidFill>
                <a:latin typeface="Arial"/>
                <a:cs typeface="Arial"/>
              </a:rPr>
              <a:t>PCL &amp; </a:t>
            </a:r>
            <a:r>
              <a:rPr lang="en-US" sz="2400" b="0" dirty="0" err="1">
                <a:solidFill>
                  <a:srgbClr val="FCFDFF"/>
                </a:solidFill>
                <a:latin typeface="Arial"/>
                <a:cs typeface="Arial"/>
              </a:rPr>
              <a:t>NuGet</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44" name="TextBox 43"/>
          <p:cNvSpPr txBox="1"/>
          <p:nvPr/>
        </p:nvSpPr>
        <p:spPr>
          <a:xfrm>
            <a:off x="20389971" y="6123282"/>
            <a:ext cx="220608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err="1">
                <a:solidFill>
                  <a:srgbClr val="FCFDFF"/>
                </a:solidFill>
                <a:latin typeface="Arial"/>
                <a:cs typeface="Arial"/>
              </a:rPr>
              <a:t>Xamarin.Forms</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45" name="Shape 368"/>
          <p:cNvSpPr txBox="1">
            <a:spLocks/>
          </p:cNvSpPr>
          <p:nvPr/>
        </p:nvSpPr>
        <p:spPr>
          <a:xfrm>
            <a:off x="873595" y="703539"/>
            <a:ext cx="13230546" cy="1201595"/>
          </a:xfrm>
          <a:prstGeom prst="rect">
            <a:avLst/>
          </a:prstGeom>
        </p:spPr>
        <p:txBody>
          <a:bodyPr/>
          <a:lstStyle>
            <a:lvl1pPr defTabSz="825500">
              <a:lnSpc>
                <a:spcPct val="90000"/>
              </a:lnSpc>
              <a:spcBef>
                <a:spcPts val="3500"/>
              </a:spcBef>
              <a:defRPr sz="6200">
                <a:solidFill>
                  <a:srgbClr val="FFFFFF"/>
                </a:solidFill>
                <a:latin typeface="Segoe UI Light"/>
                <a:ea typeface="Segoe UI Light"/>
                <a:cs typeface="Segoe UI Light"/>
                <a:sym typeface="Segoe UI Light"/>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8000" smtClean="0">
                <a:solidFill>
                  <a:srgbClr val="FCFDFF"/>
                </a:solidFill>
                <a:latin typeface="Arial"/>
                <a:cs typeface="Arial"/>
              </a:rPr>
              <a:t>Icons from Evolve 2014</a:t>
            </a:r>
            <a:endParaRPr lang="en-US" sz="8000" dirty="0">
              <a:solidFill>
                <a:srgbClr val="FCFDFF"/>
              </a:solidFill>
              <a:latin typeface="Arial"/>
              <a:cs typeface="Arial"/>
            </a:endParaRPr>
          </a:p>
        </p:txBody>
      </p:sp>
      <p:pic>
        <p:nvPicPr>
          <p:cNvPr id="46" name="Picture 45"/>
          <p:cNvPicPr>
            <a:picLocks noChangeAspect="1"/>
          </p:cNvPicPr>
          <p:nvPr/>
        </p:nvPicPr>
        <p:blipFill>
          <a:blip r:embed="rId5"/>
          <a:stretch>
            <a:fillRect/>
          </a:stretch>
        </p:blipFill>
        <p:spPr>
          <a:xfrm>
            <a:off x="1242786" y="7354997"/>
            <a:ext cx="3322302" cy="3322302"/>
          </a:xfrm>
          <a:prstGeom prst="rect">
            <a:avLst/>
          </a:prstGeom>
        </p:spPr>
      </p:pic>
      <p:pic>
        <p:nvPicPr>
          <p:cNvPr id="47" name="Picture 46"/>
          <p:cNvPicPr>
            <a:picLocks noChangeAspect="1"/>
          </p:cNvPicPr>
          <p:nvPr/>
        </p:nvPicPr>
        <p:blipFill>
          <a:blip r:embed="rId6"/>
          <a:stretch>
            <a:fillRect/>
          </a:stretch>
        </p:blipFill>
        <p:spPr>
          <a:xfrm>
            <a:off x="5892150" y="7361541"/>
            <a:ext cx="3315758" cy="3315758"/>
          </a:xfrm>
          <a:prstGeom prst="rect">
            <a:avLst/>
          </a:prstGeom>
        </p:spPr>
      </p:pic>
      <p:pic>
        <p:nvPicPr>
          <p:cNvPr id="49" name="Picture 48"/>
          <p:cNvPicPr>
            <a:picLocks noChangeAspect="1"/>
          </p:cNvPicPr>
          <p:nvPr/>
        </p:nvPicPr>
        <p:blipFill>
          <a:blip r:embed="rId7"/>
          <a:stretch>
            <a:fillRect/>
          </a:stretch>
        </p:blipFill>
        <p:spPr>
          <a:xfrm>
            <a:off x="15189145" y="7348561"/>
            <a:ext cx="3315758" cy="3315758"/>
          </a:xfrm>
          <a:prstGeom prst="rect">
            <a:avLst/>
          </a:prstGeom>
        </p:spPr>
      </p:pic>
      <p:pic>
        <p:nvPicPr>
          <p:cNvPr id="50" name="Picture 49"/>
          <p:cNvPicPr>
            <a:picLocks noChangeAspect="1"/>
          </p:cNvPicPr>
          <p:nvPr/>
        </p:nvPicPr>
        <p:blipFill>
          <a:blip r:embed="rId8"/>
          <a:stretch>
            <a:fillRect/>
          </a:stretch>
        </p:blipFill>
        <p:spPr>
          <a:xfrm>
            <a:off x="19831964" y="7346830"/>
            <a:ext cx="3317489" cy="3317489"/>
          </a:xfrm>
          <a:prstGeom prst="rect">
            <a:avLst/>
          </a:prstGeom>
        </p:spPr>
      </p:pic>
      <p:sp>
        <p:nvSpPr>
          <p:cNvPr id="51" name="TextBox 50"/>
          <p:cNvSpPr txBox="1"/>
          <p:nvPr/>
        </p:nvSpPr>
        <p:spPr>
          <a:xfrm>
            <a:off x="2187359" y="10914983"/>
            <a:ext cx="142346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Fast Boot</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52" name="TextBox 51"/>
          <p:cNvSpPr txBox="1"/>
          <p:nvPr/>
        </p:nvSpPr>
        <p:spPr>
          <a:xfrm>
            <a:off x="6285827" y="10914982"/>
            <a:ext cx="2462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OS X &amp; Windows</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53" name="TextBox 52"/>
          <p:cNvSpPr txBox="1"/>
          <p:nvPr/>
        </p:nvSpPr>
        <p:spPr>
          <a:xfrm>
            <a:off x="11442599" y="10914982"/>
            <a:ext cx="151799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ADB Sync</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54" name="TextBox 53"/>
          <p:cNvSpPr txBox="1"/>
          <p:nvPr/>
        </p:nvSpPr>
        <p:spPr>
          <a:xfrm>
            <a:off x="15560308" y="10914982"/>
            <a:ext cx="261725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Drag &amp; drop APKs</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55" name="TextBox 54"/>
          <p:cNvSpPr txBox="1"/>
          <p:nvPr/>
        </p:nvSpPr>
        <p:spPr>
          <a:xfrm>
            <a:off x="20255277" y="10914982"/>
            <a:ext cx="245890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Accelerated GFX</a:t>
            </a:r>
            <a:endParaRPr kumimoji="0" lang="en-US" sz="2400" b="0" i="0" u="none" strike="noStrike" cap="none" spc="0" normalizeH="0" baseline="0" dirty="0">
              <a:ln>
                <a:noFill/>
              </a:ln>
              <a:solidFill>
                <a:srgbClr val="FCFDFF"/>
              </a:solidFill>
              <a:effectLst/>
              <a:uFillTx/>
              <a:latin typeface="Arial"/>
              <a:cs typeface="Arial"/>
              <a:sym typeface="Segoe UI"/>
            </a:endParaRPr>
          </a:p>
        </p:txBody>
      </p:sp>
      <p:pic>
        <p:nvPicPr>
          <p:cNvPr id="2" name="Picture 1"/>
          <p:cNvPicPr>
            <a:picLocks noChangeAspect="1"/>
          </p:cNvPicPr>
          <p:nvPr/>
        </p:nvPicPr>
        <p:blipFill>
          <a:blip r:embed="rId9"/>
          <a:stretch>
            <a:fillRect/>
          </a:stretch>
        </p:blipFill>
        <p:spPr>
          <a:xfrm>
            <a:off x="15208387" y="2666057"/>
            <a:ext cx="3296516" cy="3296516"/>
          </a:xfrm>
          <a:prstGeom prst="rect">
            <a:avLst/>
          </a:prstGeom>
        </p:spPr>
      </p:pic>
      <p:pic>
        <p:nvPicPr>
          <p:cNvPr id="3" name="Picture 2"/>
          <p:cNvPicPr>
            <a:picLocks noChangeAspect="1"/>
          </p:cNvPicPr>
          <p:nvPr/>
        </p:nvPicPr>
        <p:blipFill>
          <a:blip r:embed="rId10"/>
          <a:stretch>
            <a:fillRect/>
          </a:stretch>
        </p:blipFill>
        <p:spPr>
          <a:xfrm>
            <a:off x="1242786" y="2616200"/>
            <a:ext cx="3282950" cy="3282950"/>
          </a:xfrm>
          <a:prstGeom prst="rect">
            <a:avLst/>
          </a:prstGeom>
        </p:spPr>
      </p:pic>
      <p:pic>
        <p:nvPicPr>
          <p:cNvPr id="4" name="Picture 3"/>
          <p:cNvPicPr>
            <a:picLocks noChangeAspect="1"/>
          </p:cNvPicPr>
          <p:nvPr/>
        </p:nvPicPr>
        <p:blipFill>
          <a:blip r:embed="rId11"/>
          <a:stretch>
            <a:fillRect/>
          </a:stretch>
        </p:blipFill>
        <p:spPr>
          <a:xfrm>
            <a:off x="10482059" y="7346830"/>
            <a:ext cx="3380024" cy="3386574"/>
          </a:xfrm>
          <a:prstGeom prst="rect">
            <a:avLst/>
          </a:prstGeom>
        </p:spPr>
      </p:pic>
    </p:spTree>
    <p:extLst>
      <p:ext uri="{BB962C8B-B14F-4D97-AF65-F5344CB8AC3E}">
        <p14:creationId xmlns:p14="http://schemas.microsoft.com/office/powerpoint/2010/main" val="2595408757"/>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19260907" y="1347064"/>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7" name="TextBox 56"/>
          <p:cNvSpPr txBox="1"/>
          <p:nvPr/>
        </p:nvSpPr>
        <p:spPr>
          <a:xfrm>
            <a:off x="1879492" y="6123283"/>
            <a:ext cx="249853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Learn Languages</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58" name="TextBox 57"/>
          <p:cNvSpPr txBox="1"/>
          <p:nvPr/>
        </p:nvSpPr>
        <p:spPr>
          <a:xfrm>
            <a:off x="6670659" y="6123282"/>
            <a:ext cx="188162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Explore APIs</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59" name="TextBox 58"/>
          <p:cNvSpPr txBox="1"/>
          <p:nvPr/>
        </p:nvSpPr>
        <p:spPr>
          <a:xfrm>
            <a:off x="11737746" y="6123282"/>
            <a:ext cx="97512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Iterate</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60" name="TextBox 59"/>
          <p:cNvSpPr txBox="1"/>
          <p:nvPr/>
        </p:nvSpPr>
        <p:spPr>
          <a:xfrm>
            <a:off x="15598800" y="6123282"/>
            <a:ext cx="237354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Automate locally</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61" name="TextBox 60"/>
          <p:cNvSpPr txBox="1"/>
          <p:nvPr/>
        </p:nvSpPr>
        <p:spPr>
          <a:xfrm>
            <a:off x="19642928" y="6123282"/>
            <a:ext cx="388382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Run on devices in the cloud</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62" name="Shape 368"/>
          <p:cNvSpPr txBox="1">
            <a:spLocks/>
          </p:cNvSpPr>
          <p:nvPr/>
        </p:nvSpPr>
        <p:spPr>
          <a:xfrm>
            <a:off x="873595" y="703539"/>
            <a:ext cx="13230546" cy="1201595"/>
          </a:xfrm>
          <a:prstGeom prst="rect">
            <a:avLst/>
          </a:prstGeom>
        </p:spPr>
        <p:txBody>
          <a:bodyPr/>
          <a:lstStyle>
            <a:lvl1pPr defTabSz="825500">
              <a:lnSpc>
                <a:spcPct val="90000"/>
              </a:lnSpc>
              <a:spcBef>
                <a:spcPts val="3500"/>
              </a:spcBef>
              <a:defRPr sz="6200">
                <a:solidFill>
                  <a:srgbClr val="FFFFFF"/>
                </a:solidFill>
                <a:latin typeface="Segoe UI Light"/>
                <a:ea typeface="Segoe UI Light"/>
                <a:cs typeface="Segoe UI Light"/>
                <a:sym typeface="Segoe UI Light"/>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8000" smtClean="0">
                <a:solidFill>
                  <a:srgbClr val="FCFDFF"/>
                </a:solidFill>
                <a:latin typeface="Arial"/>
                <a:cs typeface="Arial"/>
              </a:rPr>
              <a:t>Icons from Evolve 2014</a:t>
            </a:r>
            <a:endParaRPr lang="en-US" sz="8000" dirty="0">
              <a:solidFill>
                <a:srgbClr val="FCFDFF"/>
              </a:solidFill>
              <a:latin typeface="Arial"/>
              <a:cs typeface="Arial"/>
            </a:endParaRPr>
          </a:p>
        </p:txBody>
      </p:sp>
      <p:sp>
        <p:nvSpPr>
          <p:cNvPr id="63" name="TextBox 62"/>
          <p:cNvSpPr txBox="1"/>
          <p:nvPr/>
        </p:nvSpPr>
        <p:spPr>
          <a:xfrm>
            <a:off x="5061016" y="11319103"/>
            <a:ext cx="82063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Write</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64" name="TextBox 63"/>
          <p:cNvSpPr txBox="1"/>
          <p:nvPr/>
        </p:nvSpPr>
        <p:spPr>
          <a:xfrm>
            <a:off x="11807626" y="11319102"/>
            <a:ext cx="78697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Build</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65" name="TextBox 64"/>
          <p:cNvSpPr txBox="1"/>
          <p:nvPr/>
        </p:nvSpPr>
        <p:spPr>
          <a:xfrm>
            <a:off x="18608803" y="11319102"/>
            <a:ext cx="66720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Run</a:t>
            </a:r>
            <a:endParaRPr kumimoji="0" lang="en-US" sz="2400" b="0" i="0" u="none" strike="noStrike" cap="none" spc="0" normalizeH="0" baseline="0" dirty="0">
              <a:ln>
                <a:noFill/>
              </a:ln>
              <a:solidFill>
                <a:srgbClr val="FCFDFF"/>
              </a:solidFill>
              <a:effectLst/>
              <a:uFillTx/>
              <a:latin typeface="Arial"/>
              <a:cs typeface="Arial"/>
              <a:sym typeface="Segoe UI"/>
            </a:endParaRPr>
          </a:p>
        </p:txBody>
      </p:sp>
      <p:pic>
        <p:nvPicPr>
          <p:cNvPr id="66" name="Picture 65"/>
          <p:cNvPicPr>
            <a:picLocks noChangeAspect="1"/>
          </p:cNvPicPr>
          <p:nvPr/>
        </p:nvPicPr>
        <p:blipFill>
          <a:blip r:embed="rId2"/>
          <a:stretch>
            <a:fillRect/>
          </a:stretch>
        </p:blipFill>
        <p:spPr>
          <a:xfrm>
            <a:off x="1338996" y="2824352"/>
            <a:ext cx="3121975" cy="3121975"/>
          </a:xfrm>
          <a:prstGeom prst="rect">
            <a:avLst/>
          </a:prstGeom>
        </p:spPr>
      </p:pic>
      <p:pic>
        <p:nvPicPr>
          <p:cNvPr id="67" name="Picture 66"/>
          <p:cNvPicPr>
            <a:picLocks noChangeAspect="1"/>
          </p:cNvPicPr>
          <p:nvPr/>
        </p:nvPicPr>
        <p:blipFill>
          <a:blip r:embed="rId3"/>
          <a:stretch>
            <a:fillRect/>
          </a:stretch>
        </p:blipFill>
        <p:spPr>
          <a:xfrm>
            <a:off x="5892150" y="2630569"/>
            <a:ext cx="3315758" cy="3315758"/>
          </a:xfrm>
          <a:prstGeom prst="rect">
            <a:avLst/>
          </a:prstGeom>
        </p:spPr>
      </p:pic>
      <p:sp>
        <p:nvSpPr>
          <p:cNvPr id="68" name="TextBox 67"/>
          <p:cNvSpPr txBox="1"/>
          <p:nvPr/>
        </p:nvSpPr>
        <p:spPr>
          <a:xfrm>
            <a:off x="14238832" y="-1058408"/>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pic>
        <p:nvPicPr>
          <p:cNvPr id="69" name="Picture 68"/>
          <p:cNvPicPr>
            <a:picLocks noChangeAspect="1"/>
          </p:cNvPicPr>
          <p:nvPr/>
        </p:nvPicPr>
        <p:blipFill>
          <a:blip r:embed="rId4"/>
          <a:stretch>
            <a:fillRect/>
          </a:stretch>
        </p:blipFill>
        <p:spPr>
          <a:xfrm>
            <a:off x="10539783" y="2630569"/>
            <a:ext cx="3307558" cy="3307558"/>
          </a:xfrm>
          <a:prstGeom prst="rect">
            <a:avLst/>
          </a:prstGeom>
        </p:spPr>
      </p:pic>
      <p:pic>
        <p:nvPicPr>
          <p:cNvPr id="70" name="Picture 69"/>
          <p:cNvPicPr>
            <a:picLocks noChangeAspect="1"/>
          </p:cNvPicPr>
          <p:nvPr/>
        </p:nvPicPr>
        <p:blipFill>
          <a:blip r:embed="rId5"/>
          <a:stretch>
            <a:fillRect/>
          </a:stretch>
        </p:blipFill>
        <p:spPr>
          <a:xfrm>
            <a:off x="3815920" y="7770193"/>
            <a:ext cx="3307558" cy="3307558"/>
          </a:xfrm>
          <a:prstGeom prst="rect">
            <a:avLst/>
          </a:prstGeom>
        </p:spPr>
      </p:pic>
      <p:pic>
        <p:nvPicPr>
          <p:cNvPr id="73" name="Picture 72"/>
          <p:cNvPicPr>
            <a:picLocks noChangeAspect="1"/>
          </p:cNvPicPr>
          <p:nvPr/>
        </p:nvPicPr>
        <p:blipFill>
          <a:blip r:embed="rId6"/>
          <a:stretch>
            <a:fillRect/>
          </a:stretch>
        </p:blipFill>
        <p:spPr>
          <a:xfrm>
            <a:off x="15112856" y="2630569"/>
            <a:ext cx="3294759" cy="3294759"/>
          </a:xfrm>
          <a:prstGeom prst="rect">
            <a:avLst/>
          </a:prstGeom>
        </p:spPr>
      </p:pic>
      <p:pic>
        <p:nvPicPr>
          <p:cNvPr id="74" name="Picture 73"/>
          <p:cNvPicPr>
            <a:picLocks noChangeAspect="1"/>
          </p:cNvPicPr>
          <p:nvPr/>
        </p:nvPicPr>
        <p:blipFill>
          <a:blip r:embed="rId7"/>
          <a:stretch>
            <a:fillRect/>
          </a:stretch>
        </p:blipFill>
        <p:spPr>
          <a:xfrm>
            <a:off x="19839482" y="2630569"/>
            <a:ext cx="3294759" cy="3294759"/>
          </a:xfrm>
          <a:prstGeom prst="rect">
            <a:avLst/>
          </a:prstGeom>
        </p:spPr>
      </p:pic>
      <p:pic>
        <p:nvPicPr>
          <p:cNvPr id="75" name="Picture 74"/>
          <p:cNvPicPr>
            <a:picLocks noChangeAspect="1"/>
          </p:cNvPicPr>
          <p:nvPr/>
        </p:nvPicPr>
        <p:blipFill>
          <a:blip r:embed="rId8"/>
          <a:stretch>
            <a:fillRect/>
          </a:stretch>
        </p:blipFill>
        <p:spPr>
          <a:xfrm>
            <a:off x="21953983" y="2290383"/>
            <a:ext cx="1284141" cy="1284141"/>
          </a:xfrm>
          <a:prstGeom prst="rect">
            <a:avLst/>
          </a:prstGeom>
        </p:spPr>
      </p:pic>
      <p:cxnSp>
        <p:nvCxnSpPr>
          <p:cNvPr id="76" name="Straight Arrow Connector 75"/>
          <p:cNvCxnSpPr/>
          <p:nvPr/>
        </p:nvCxnSpPr>
        <p:spPr>
          <a:xfrm>
            <a:off x="7773635" y="9448693"/>
            <a:ext cx="2212791" cy="0"/>
          </a:xfrm>
          <a:prstGeom prst="straightConnector1">
            <a:avLst/>
          </a:prstGeom>
          <a:ln>
            <a:solidFill>
              <a:srgbClr val="FFFFFF"/>
            </a:solidFill>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p:nvPr/>
        </p:nvCxnSpPr>
        <p:spPr>
          <a:xfrm>
            <a:off x="14488972" y="9448693"/>
            <a:ext cx="2212791" cy="0"/>
          </a:xfrm>
          <a:prstGeom prst="straightConnector1">
            <a:avLst/>
          </a:prstGeom>
          <a:ln>
            <a:solidFill>
              <a:srgbClr val="FFFFFF"/>
            </a:solidFill>
            <a:tailEnd type="arrow"/>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11721967" y="11833647"/>
            <a:ext cx="104350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Sketch</a:t>
            </a:r>
            <a:endParaRPr kumimoji="0" lang="en-US" sz="2400" b="0" i="0" u="none" strike="noStrike" cap="none" spc="0" normalizeH="0" baseline="0" dirty="0">
              <a:ln>
                <a:noFill/>
              </a:ln>
              <a:solidFill>
                <a:srgbClr val="FCFDFF"/>
              </a:solidFill>
              <a:effectLst/>
              <a:uFillTx/>
              <a:latin typeface="Arial"/>
              <a:cs typeface="Arial"/>
              <a:sym typeface="Segoe UI"/>
            </a:endParaRPr>
          </a:p>
        </p:txBody>
      </p:sp>
      <p:pic>
        <p:nvPicPr>
          <p:cNvPr id="2" name="Picture 1"/>
          <p:cNvPicPr>
            <a:picLocks noChangeAspect="1"/>
          </p:cNvPicPr>
          <p:nvPr/>
        </p:nvPicPr>
        <p:blipFill>
          <a:blip r:embed="rId9"/>
          <a:stretch>
            <a:fillRect/>
          </a:stretch>
        </p:blipFill>
        <p:spPr>
          <a:xfrm>
            <a:off x="10563800" y="7736484"/>
            <a:ext cx="3341267" cy="3341267"/>
          </a:xfrm>
          <a:prstGeom prst="rect">
            <a:avLst/>
          </a:prstGeom>
        </p:spPr>
      </p:pic>
      <p:pic>
        <p:nvPicPr>
          <p:cNvPr id="3" name="Picture 2"/>
          <p:cNvPicPr>
            <a:picLocks noChangeAspect="1"/>
          </p:cNvPicPr>
          <p:nvPr/>
        </p:nvPicPr>
        <p:blipFill>
          <a:blip r:embed="rId10"/>
          <a:stretch>
            <a:fillRect/>
          </a:stretch>
        </p:blipFill>
        <p:spPr>
          <a:xfrm>
            <a:off x="17258376" y="7735209"/>
            <a:ext cx="3342541" cy="3342541"/>
          </a:xfrm>
          <a:prstGeom prst="rect">
            <a:avLst/>
          </a:prstGeom>
        </p:spPr>
      </p:pic>
    </p:spTree>
    <p:extLst>
      <p:ext uri="{BB962C8B-B14F-4D97-AF65-F5344CB8AC3E}">
        <p14:creationId xmlns:p14="http://schemas.microsoft.com/office/powerpoint/2010/main" val="1327962581"/>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260907" y="1347064"/>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10" name="TextBox 9"/>
          <p:cNvSpPr txBox="1"/>
          <p:nvPr/>
        </p:nvSpPr>
        <p:spPr>
          <a:xfrm>
            <a:off x="2052665" y="6123283"/>
            <a:ext cx="166712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C# Support</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11" name="TextBox 10"/>
          <p:cNvSpPr txBox="1"/>
          <p:nvPr/>
        </p:nvSpPr>
        <p:spPr>
          <a:xfrm>
            <a:off x="6535973" y="6123282"/>
            <a:ext cx="205309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VS Integration</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12" name="TextBox 11"/>
          <p:cNvSpPr txBox="1"/>
          <p:nvPr/>
        </p:nvSpPr>
        <p:spPr>
          <a:xfrm>
            <a:off x="11000037" y="6123282"/>
            <a:ext cx="2378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Video Recording</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13" name="TextBox 12"/>
          <p:cNvSpPr txBox="1"/>
          <p:nvPr/>
        </p:nvSpPr>
        <p:spPr>
          <a:xfrm>
            <a:off x="15592162" y="6123282"/>
            <a:ext cx="256615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Parallel Execution </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14" name="TextBox 13"/>
          <p:cNvSpPr txBox="1"/>
          <p:nvPr/>
        </p:nvSpPr>
        <p:spPr>
          <a:xfrm>
            <a:off x="20736316" y="6123282"/>
            <a:ext cx="152245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Test cloud</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15" name="Shape 368"/>
          <p:cNvSpPr>
            <a:spLocks noGrp="1"/>
          </p:cNvSpPr>
          <p:nvPr>
            <p:ph type="title"/>
          </p:nvPr>
        </p:nvSpPr>
        <p:spPr>
          <a:xfrm>
            <a:off x="873595" y="703539"/>
            <a:ext cx="13230546" cy="1201595"/>
          </a:xfrm>
          <a:prstGeom prst="rect">
            <a:avLst/>
          </a:prstGeom>
        </p:spPr>
        <p:txBody>
          <a:bodyPr/>
          <a:lstStyle/>
          <a:p>
            <a:pPr lvl="0">
              <a:defRPr sz="1800">
                <a:solidFill>
                  <a:srgbClr val="000000"/>
                </a:solidFill>
              </a:defRPr>
            </a:pPr>
            <a:r>
              <a:rPr lang="en-US" sz="8000" dirty="0" smtClean="0">
                <a:solidFill>
                  <a:srgbClr val="FCFDFF"/>
                </a:solidFill>
                <a:latin typeface="Arial"/>
                <a:cs typeface="Arial"/>
              </a:rPr>
              <a:t>Icons from Evolve 2014</a:t>
            </a:r>
            <a:endParaRPr sz="8000" dirty="0">
              <a:solidFill>
                <a:srgbClr val="FCFDFF"/>
              </a:solidFill>
              <a:latin typeface="Arial"/>
              <a:cs typeface="Arial"/>
            </a:endParaRPr>
          </a:p>
        </p:txBody>
      </p:sp>
      <p:sp>
        <p:nvSpPr>
          <p:cNvPr id="21" name="TextBox 20"/>
          <p:cNvSpPr txBox="1"/>
          <p:nvPr/>
        </p:nvSpPr>
        <p:spPr>
          <a:xfrm>
            <a:off x="1300512" y="10914983"/>
            <a:ext cx="3164278"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One API, All Platforms</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22" name="TextBox 21"/>
          <p:cNvSpPr txBox="1"/>
          <p:nvPr/>
        </p:nvSpPr>
        <p:spPr>
          <a:xfrm>
            <a:off x="6112649" y="10914982"/>
            <a:ext cx="283951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.NET and C# Native</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23" name="TextBox 22"/>
          <p:cNvSpPr txBox="1"/>
          <p:nvPr/>
        </p:nvSpPr>
        <p:spPr>
          <a:xfrm>
            <a:off x="11077001" y="10914982"/>
            <a:ext cx="22580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Comprehensive</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24" name="TextBox 23"/>
          <p:cNvSpPr txBox="1"/>
          <p:nvPr/>
        </p:nvSpPr>
        <p:spPr>
          <a:xfrm>
            <a:off x="15669383" y="10914982"/>
            <a:ext cx="2411968"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Private &amp; Secure</a:t>
            </a:r>
            <a:endParaRPr kumimoji="0" lang="en-US" sz="2400" b="0" i="0" u="none" strike="noStrike" cap="none" spc="0" normalizeH="0" baseline="0" dirty="0">
              <a:ln>
                <a:noFill/>
              </a:ln>
              <a:solidFill>
                <a:srgbClr val="FCFDFF"/>
              </a:solidFill>
              <a:effectLst/>
              <a:uFillTx/>
              <a:latin typeface="Arial"/>
              <a:cs typeface="Arial"/>
              <a:sym typeface="Segoe UI"/>
            </a:endParaRPr>
          </a:p>
        </p:txBody>
      </p:sp>
      <p:pic>
        <p:nvPicPr>
          <p:cNvPr id="26" name="Picture 25"/>
          <p:cNvPicPr>
            <a:picLocks noChangeAspect="1"/>
          </p:cNvPicPr>
          <p:nvPr/>
        </p:nvPicPr>
        <p:blipFill>
          <a:blip r:embed="rId2"/>
          <a:stretch>
            <a:fillRect/>
          </a:stretch>
        </p:blipFill>
        <p:spPr>
          <a:xfrm>
            <a:off x="1242786" y="2640272"/>
            <a:ext cx="3317489" cy="3317489"/>
          </a:xfrm>
          <a:prstGeom prst="rect">
            <a:avLst/>
          </a:prstGeom>
        </p:spPr>
      </p:pic>
      <p:sp>
        <p:nvSpPr>
          <p:cNvPr id="27" name="TextBox 26"/>
          <p:cNvSpPr txBox="1"/>
          <p:nvPr/>
        </p:nvSpPr>
        <p:spPr>
          <a:xfrm>
            <a:off x="-3117150" y="-1193114"/>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pic>
        <p:nvPicPr>
          <p:cNvPr id="28" name="Picture 27"/>
          <p:cNvPicPr>
            <a:picLocks noChangeAspect="1"/>
          </p:cNvPicPr>
          <p:nvPr/>
        </p:nvPicPr>
        <p:blipFill>
          <a:blip r:embed="rId3"/>
          <a:stretch>
            <a:fillRect/>
          </a:stretch>
        </p:blipFill>
        <p:spPr>
          <a:xfrm>
            <a:off x="5885607" y="2642003"/>
            <a:ext cx="3322301" cy="3322301"/>
          </a:xfrm>
          <a:prstGeom prst="rect">
            <a:avLst/>
          </a:prstGeom>
        </p:spPr>
      </p:pic>
      <p:pic>
        <p:nvPicPr>
          <p:cNvPr id="29" name="Picture 28"/>
          <p:cNvPicPr>
            <a:picLocks noChangeAspect="1"/>
          </p:cNvPicPr>
          <p:nvPr/>
        </p:nvPicPr>
        <p:blipFill>
          <a:blip r:embed="rId4"/>
          <a:stretch>
            <a:fillRect/>
          </a:stretch>
        </p:blipFill>
        <p:spPr>
          <a:xfrm>
            <a:off x="10539783" y="2646815"/>
            <a:ext cx="3317489" cy="3317489"/>
          </a:xfrm>
          <a:prstGeom prst="rect">
            <a:avLst/>
          </a:prstGeom>
        </p:spPr>
      </p:pic>
      <p:pic>
        <p:nvPicPr>
          <p:cNvPr id="30" name="Picture 29"/>
          <p:cNvPicPr>
            <a:picLocks noChangeAspect="1"/>
          </p:cNvPicPr>
          <p:nvPr/>
        </p:nvPicPr>
        <p:blipFill>
          <a:blip r:embed="rId5"/>
          <a:stretch>
            <a:fillRect/>
          </a:stretch>
        </p:blipFill>
        <p:spPr>
          <a:xfrm>
            <a:off x="15172567" y="2640272"/>
            <a:ext cx="3332336" cy="3325890"/>
          </a:xfrm>
          <a:prstGeom prst="rect">
            <a:avLst/>
          </a:prstGeom>
        </p:spPr>
      </p:pic>
      <p:pic>
        <p:nvPicPr>
          <p:cNvPr id="31" name="Picture 30"/>
          <p:cNvPicPr>
            <a:picLocks noChangeAspect="1"/>
          </p:cNvPicPr>
          <p:nvPr/>
        </p:nvPicPr>
        <p:blipFill>
          <a:blip r:embed="rId6"/>
          <a:stretch>
            <a:fillRect/>
          </a:stretch>
        </p:blipFill>
        <p:spPr>
          <a:xfrm>
            <a:off x="19822656" y="2640272"/>
            <a:ext cx="3326797" cy="3326797"/>
          </a:xfrm>
          <a:prstGeom prst="rect">
            <a:avLst/>
          </a:prstGeom>
        </p:spPr>
      </p:pic>
      <p:pic>
        <p:nvPicPr>
          <p:cNvPr id="3" name="Picture 2"/>
          <p:cNvPicPr>
            <a:picLocks noChangeAspect="1"/>
          </p:cNvPicPr>
          <p:nvPr/>
        </p:nvPicPr>
        <p:blipFill>
          <a:blip r:embed="rId7"/>
          <a:stretch>
            <a:fillRect/>
          </a:stretch>
        </p:blipFill>
        <p:spPr>
          <a:xfrm>
            <a:off x="1242786" y="7361540"/>
            <a:ext cx="3319347" cy="3319347"/>
          </a:xfrm>
          <a:prstGeom prst="rect">
            <a:avLst/>
          </a:prstGeom>
        </p:spPr>
      </p:pic>
      <p:pic>
        <p:nvPicPr>
          <p:cNvPr id="4" name="Picture 3"/>
          <p:cNvPicPr>
            <a:picLocks noChangeAspect="1"/>
          </p:cNvPicPr>
          <p:nvPr/>
        </p:nvPicPr>
        <p:blipFill>
          <a:blip r:embed="rId8"/>
          <a:stretch>
            <a:fillRect/>
          </a:stretch>
        </p:blipFill>
        <p:spPr>
          <a:xfrm>
            <a:off x="5885607" y="7361540"/>
            <a:ext cx="3317489" cy="3317489"/>
          </a:xfrm>
          <a:prstGeom prst="rect">
            <a:avLst/>
          </a:prstGeom>
        </p:spPr>
      </p:pic>
      <p:pic>
        <p:nvPicPr>
          <p:cNvPr id="5" name="Picture 4"/>
          <p:cNvPicPr>
            <a:picLocks noChangeAspect="1"/>
          </p:cNvPicPr>
          <p:nvPr/>
        </p:nvPicPr>
        <p:blipFill>
          <a:blip r:embed="rId9"/>
          <a:stretch>
            <a:fillRect/>
          </a:stretch>
        </p:blipFill>
        <p:spPr>
          <a:xfrm>
            <a:off x="10532876" y="7354633"/>
            <a:ext cx="3324396" cy="3324396"/>
          </a:xfrm>
          <a:prstGeom prst="rect">
            <a:avLst/>
          </a:prstGeom>
        </p:spPr>
      </p:pic>
      <p:sp>
        <p:nvSpPr>
          <p:cNvPr id="544" name="TextBox 543"/>
          <p:cNvSpPr txBox="1"/>
          <p:nvPr/>
        </p:nvSpPr>
        <p:spPr>
          <a:xfrm>
            <a:off x="13546132" y="15164094"/>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pic>
        <p:nvPicPr>
          <p:cNvPr id="2" name="Picture 1"/>
          <p:cNvPicPr>
            <a:picLocks noChangeAspect="1"/>
          </p:cNvPicPr>
          <p:nvPr/>
        </p:nvPicPr>
        <p:blipFill>
          <a:blip r:embed="rId10"/>
          <a:stretch>
            <a:fillRect/>
          </a:stretch>
        </p:blipFill>
        <p:spPr>
          <a:xfrm>
            <a:off x="15215573" y="7354633"/>
            <a:ext cx="3324396" cy="3324396"/>
          </a:xfrm>
          <a:prstGeom prst="rect">
            <a:avLst/>
          </a:prstGeom>
        </p:spPr>
      </p:pic>
    </p:spTree>
    <p:extLst>
      <p:ext uri="{BB962C8B-B14F-4D97-AF65-F5344CB8AC3E}">
        <p14:creationId xmlns:p14="http://schemas.microsoft.com/office/powerpoint/2010/main" val="1970136679"/>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015284" y="2982177"/>
            <a:ext cx="3294850" cy="3294850"/>
          </a:xfrm>
          <a:prstGeom prst="rect">
            <a:avLst/>
          </a:prstGeom>
        </p:spPr>
      </p:pic>
      <p:pic>
        <p:nvPicPr>
          <p:cNvPr id="33" name="Picture 32"/>
          <p:cNvPicPr>
            <a:picLocks noChangeAspect="1"/>
          </p:cNvPicPr>
          <p:nvPr/>
        </p:nvPicPr>
        <p:blipFill>
          <a:blip r:embed="rId3"/>
          <a:stretch>
            <a:fillRect/>
          </a:stretch>
        </p:blipFill>
        <p:spPr>
          <a:xfrm>
            <a:off x="5567350" y="2982177"/>
            <a:ext cx="3303058" cy="3303058"/>
          </a:xfrm>
          <a:prstGeom prst="rect">
            <a:avLst/>
          </a:prstGeom>
        </p:spPr>
      </p:pic>
      <p:sp>
        <p:nvSpPr>
          <p:cNvPr id="34" name="Shape 368"/>
          <p:cNvSpPr>
            <a:spLocks noGrp="1"/>
          </p:cNvSpPr>
          <p:nvPr>
            <p:ph type="title"/>
          </p:nvPr>
        </p:nvSpPr>
        <p:spPr>
          <a:xfrm>
            <a:off x="873595" y="703539"/>
            <a:ext cx="13230546" cy="1201595"/>
          </a:xfrm>
          <a:prstGeom prst="rect">
            <a:avLst/>
          </a:prstGeom>
        </p:spPr>
        <p:txBody>
          <a:bodyPr/>
          <a:lstStyle/>
          <a:p>
            <a:pPr lvl="0">
              <a:defRPr sz="1800">
                <a:solidFill>
                  <a:srgbClr val="000000"/>
                </a:solidFill>
              </a:defRPr>
            </a:pPr>
            <a:r>
              <a:rPr lang="en-US" sz="8000" dirty="0" smtClean="0">
                <a:solidFill>
                  <a:srgbClr val="FCFDFF"/>
                </a:solidFill>
                <a:latin typeface="Arial"/>
                <a:cs typeface="Arial"/>
              </a:rPr>
              <a:t>Icons from Evolve 2014</a:t>
            </a:r>
            <a:endParaRPr sz="8000" dirty="0">
              <a:solidFill>
                <a:srgbClr val="FCFDFF"/>
              </a:solidFill>
              <a:latin typeface="Arial"/>
              <a:cs typeface="Arial"/>
            </a:endParaRPr>
          </a:p>
        </p:txBody>
      </p:sp>
      <p:sp>
        <p:nvSpPr>
          <p:cNvPr id="35" name="TextBox 34"/>
          <p:cNvSpPr txBox="1"/>
          <p:nvPr/>
        </p:nvSpPr>
        <p:spPr>
          <a:xfrm>
            <a:off x="2230230" y="6556719"/>
            <a:ext cx="81693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smtClean="0">
                <a:solidFill>
                  <a:srgbClr val="FCFDFF"/>
                </a:solidFill>
                <a:latin typeface="Arial"/>
                <a:cs typeface="Arial"/>
              </a:rPr>
              <a:t>Apps</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
        <p:nvSpPr>
          <p:cNvPr id="36" name="TextBox 35"/>
          <p:cNvSpPr txBox="1"/>
          <p:nvPr/>
        </p:nvSpPr>
        <p:spPr>
          <a:xfrm>
            <a:off x="6689906" y="6556718"/>
            <a:ext cx="112886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2400" b="0" dirty="0" err="1" smtClean="0">
                <a:solidFill>
                  <a:srgbClr val="FCFDFF"/>
                </a:solidFill>
                <a:latin typeface="Arial"/>
                <a:cs typeface="Arial"/>
              </a:rPr>
              <a:t>Servies</a:t>
            </a:r>
            <a:endParaRPr kumimoji="0" lang="en-US" sz="2400" b="0" i="0" u="none" strike="noStrike" cap="none" spc="0" normalizeH="0" baseline="0" dirty="0">
              <a:ln>
                <a:noFill/>
              </a:ln>
              <a:solidFill>
                <a:srgbClr val="FCFDFF"/>
              </a:solidFill>
              <a:effectLst/>
              <a:uFillTx/>
              <a:latin typeface="Arial"/>
              <a:cs typeface="Arial"/>
              <a:sym typeface="Segoe UI"/>
            </a:endParaRPr>
          </a:p>
        </p:txBody>
      </p:sp>
    </p:spTree>
    <p:extLst>
      <p:ext uri="{BB962C8B-B14F-4D97-AF65-F5344CB8AC3E}">
        <p14:creationId xmlns:p14="http://schemas.microsoft.com/office/powerpoint/2010/main" val="450905876"/>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876300" y="54309"/>
            <a:ext cx="21005800" cy="2286001"/>
          </a:xfrm>
          <a:prstGeom prst="rect">
            <a:avLst/>
          </a:prstGeom>
        </p:spPr>
        <p:txBody>
          <a:bodyPr/>
          <a:lstStyle/>
          <a:p>
            <a:pPr lvl="0">
              <a:defRPr sz="1800">
                <a:solidFill>
                  <a:srgbClr val="000000"/>
                </a:solidFill>
              </a:defRPr>
            </a:pPr>
            <a:r>
              <a:rPr sz="8000" dirty="0">
                <a:solidFill>
                  <a:srgbClr val="3B99D4"/>
                </a:solidFill>
              </a:rPr>
              <a:t>Want more icons?</a:t>
            </a:r>
          </a:p>
        </p:txBody>
      </p:sp>
      <p:sp>
        <p:nvSpPr>
          <p:cNvPr id="479" name="Shape 479"/>
          <p:cNvSpPr/>
          <p:nvPr/>
        </p:nvSpPr>
        <p:spPr>
          <a:xfrm>
            <a:off x="767715" y="2837240"/>
            <a:ext cx="14633977" cy="22860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lvl="0">
              <a:lnSpc>
                <a:spcPct val="90000"/>
              </a:lnSpc>
              <a:spcBef>
                <a:spcPts val="3500"/>
              </a:spcBef>
              <a:defRPr sz="1800" b="0">
                <a:solidFill>
                  <a:srgbClr val="000000"/>
                </a:solidFill>
              </a:defRPr>
            </a:pPr>
            <a:r>
              <a:rPr sz="3500" dirty="0">
                <a:solidFill>
                  <a:srgbClr val="15304E"/>
                </a:solidFill>
              </a:rPr>
              <a:t>Check out </a:t>
            </a:r>
            <a:r>
              <a:rPr sz="3500" u="sng" dirty="0">
                <a:solidFill>
                  <a:srgbClr val="15304E"/>
                </a:solidFill>
                <a:hlinkClick r:id="rId2"/>
              </a:rPr>
              <a:t>http://ionicons.com/</a:t>
            </a:r>
            <a:r>
              <a:rPr sz="3500" dirty="0">
                <a:solidFill>
                  <a:srgbClr val="15304E"/>
                </a:solidFill>
              </a:rPr>
              <a:t> – an MIT-licensed vector icon collection. Each icon is available as an SVG that you can open in Sketch, tweak the size, color, etc., and paste directly into Keynote.</a:t>
            </a:r>
          </a:p>
        </p:txBody>
      </p:sp>
      <p:pic>
        <p:nvPicPr>
          <p:cNvPr id="480" name="pasted-image.pdf"/>
          <p:cNvPicPr/>
          <p:nvPr/>
        </p:nvPicPr>
        <p:blipFill>
          <a:blip r:embed="rId3">
            <a:extLst/>
          </a:blip>
          <a:stretch>
            <a:fillRect/>
          </a:stretch>
        </p:blipFill>
        <p:spPr>
          <a:xfrm>
            <a:off x="5631711" y="6019800"/>
            <a:ext cx="3556001" cy="3556000"/>
          </a:xfrm>
          <a:prstGeom prst="rect">
            <a:avLst/>
          </a:prstGeom>
          <a:ln w="12700">
            <a:miter lim="400000"/>
          </a:ln>
        </p:spPr>
      </p:pic>
      <p:pic>
        <p:nvPicPr>
          <p:cNvPr id="481" name="pasted-image.pdf"/>
          <p:cNvPicPr/>
          <p:nvPr/>
        </p:nvPicPr>
        <p:blipFill>
          <a:blip r:embed="rId4">
            <a:extLst/>
          </a:blip>
          <a:stretch>
            <a:fillRect/>
          </a:stretch>
        </p:blipFill>
        <p:spPr>
          <a:xfrm>
            <a:off x="10640828" y="6019800"/>
            <a:ext cx="3556001" cy="3556000"/>
          </a:xfrm>
          <a:prstGeom prst="rect">
            <a:avLst/>
          </a:prstGeom>
          <a:ln w="12700">
            <a:miter lim="400000"/>
          </a:ln>
        </p:spPr>
      </p:pic>
      <p:pic>
        <p:nvPicPr>
          <p:cNvPr id="482" name="pasted-image.pdf"/>
          <p:cNvPicPr/>
          <p:nvPr/>
        </p:nvPicPr>
        <p:blipFill>
          <a:blip r:embed="rId5">
            <a:extLst/>
          </a:blip>
          <a:stretch>
            <a:fillRect/>
          </a:stretch>
        </p:blipFill>
        <p:spPr>
          <a:xfrm>
            <a:off x="15649943" y="6019800"/>
            <a:ext cx="3556001" cy="3556000"/>
          </a:xfrm>
          <a:prstGeom prst="rect">
            <a:avLst/>
          </a:prstGeom>
          <a:ln w="12700">
            <a:miter lim="400000"/>
          </a:ln>
        </p:spPr>
      </p:pic>
    </p:spTree>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p:cNvSpPr>
          <p:nvPr>
            <p:ph type="title"/>
          </p:nvPr>
        </p:nvSpPr>
        <p:spPr>
          <a:xfrm>
            <a:off x="2218173" y="3557248"/>
            <a:ext cx="21005800" cy="5916529"/>
          </a:xfrm>
          <a:prstGeom prst="rect">
            <a:avLst/>
          </a:prstGeom>
        </p:spPr>
        <p:txBody>
          <a:bodyPr/>
          <a:lstStyle>
            <a:lvl1pPr algn="r">
              <a:lnSpc>
                <a:spcPct val="80000"/>
              </a:lnSpc>
              <a:defRPr sz="13000">
                <a:latin typeface="+mn-lt"/>
                <a:ea typeface="+mn-ea"/>
                <a:cs typeface="+mn-cs"/>
                <a:sym typeface="Segoe UI"/>
              </a:defRPr>
            </a:lvl1pPr>
          </a:lstStyle>
          <a:p>
            <a:pPr lvl="0" algn="l">
              <a:lnSpc>
                <a:spcPct val="90000"/>
              </a:lnSpc>
              <a:defRPr sz="1800">
                <a:solidFill>
                  <a:srgbClr val="000000"/>
                </a:solidFill>
              </a:defRPr>
            </a:pPr>
            <a:r>
              <a:rPr lang="en-US" sz="20000" dirty="0" smtClean="0">
                <a:solidFill>
                  <a:srgbClr val="FCFDFF"/>
                </a:solidFill>
                <a:latin typeface="Arial"/>
                <a:cs typeface="Arial"/>
              </a:rPr>
              <a:t>Rebranded </a:t>
            </a:r>
            <a:br>
              <a:rPr lang="en-US" sz="20000" dirty="0" smtClean="0">
                <a:solidFill>
                  <a:srgbClr val="FCFDFF"/>
                </a:solidFill>
                <a:latin typeface="Arial"/>
                <a:cs typeface="Arial"/>
              </a:rPr>
            </a:br>
            <a:r>
              <a:rPr lang="en-US" sz="20000" dirty="0" smtClean="0">
                <a:solidFill>
                  <a:srgbClr val="FCFDFF"/>
                </a:solidFill>
                <a:latin typeface="Arial"/>
                <a:cs typeface="Arial"/>
              </a:rPr>
              <a:t>Slides Samples</a:t>
            </a:r>
            <a:endParaRPr sz="20000" dirty="0">
              <a:solidFill>
                <a:srgbClr val="FCFDFF"/>
              </a:solidFill>
              <a:latin typeface="Arial"/>
              <a:cs typeface="Arial"/>
            </a:endParaRPr>
          </a:p>
        </p:txBody>
      </p:sp>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Tree>
    <p:extLst>
      <p:ext uri="{BB962C8B-B14F-4D97-AF65-F5344CB8AC3E}">
        <p14:creationId xmlns:p14="http://schemas.microsoft.com/office/powerpoint/2010/main" val="1744240015"/>
      </p:ext>
    </p:extLst>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51253" y="15"/>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pic>
        <p:nvPicPr>
          <p:cNvPr id="5" name="Picture 4"/>
          <p:cNvPicPr>
            <a:picLocks noChangeAspect="1"/>
          </p:cNvPicPr>
          <p:nvPr/>
        </p:nvPicPr>
        <p:blipFill>
          <a:blip r:embed="rId2"/>
          <a:stretch>
            <a:fillRect/>
          </a:stretch>
        </p:blipFill>
        <p:spPr>
          <a:xfrm>
            <a:off x="864923" y="3177221"/>
            <a:ext cx="6350000" cy="6858000"/>
          </a:xfrm>
          <a:prstGeom prst="rect">
            <a:avLst/>
          </a:prstGeom>
        </p:spPr>
      </p:pic>
      <p:pic>
        <p:nvPicPr>
          <p:cNvPr id="7" name="Picture 6"/>
          <p:cNvPicPr>
            <a:picLocks noChangeAspect="1"/>
          </p:cNvPicPr>
          <p:nvPr/>
        </p:nvPicPr>
        <p:blipFill>
          <a:blip r:embed="rId3"/>
          <a:stretch>
            <a:fillRect/>
          </a:stretch>
        </p:blipFill>
        <p:spPr>
          <a:xfrm>
            <a:off x="928341" y="3177221"/>
            <a:ext cx="6223000" cy="2654300"/>
          </a:xfrm>
          <a:prstGeom prst="rect">
            <a:avLst/>
          </a:prstGeom>
        </p:spPr>
      </p:pic>
      <p:sp>
        <p:nvSpPr>
          <p:cNvPr id="8" name="TextBox 7"/>
          <p:cNvSpPr txBox="1"/>
          <p:nvPr/>
        </p:nvSpPr>
        <p:spPr>
          <a:xfrm>
            <a:off x="8240338" y="15"/>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10" name="Oval 9"/>
          <p:cNvSpPr/>
          <p:nvPr/>
        </p:nvSpPr>
        <p:spPr>
          <a:xfrm>
            <a:off x="4194636" y="4656255"/>
            <a:ext cx="2329186" cy="2329186"/>
          </a:xfrm>
          <a:prstGeom prst="ellipse">
            <a:avLst/>
          </a:prstGeom>
          <a:blipFill rotWithShape="1">
            <a:blip r:embed="rId4"/>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1479438" y="3794154"/>
            <a:ext cx="2799069" cy="14568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4400" dirty="0">
                <a:solidFill>
                  <a:srgbClr val="FFFFFF"/>
                </a:solidFill>
                <a:latin typeface="Arial"/>
                <a:cs typeface="Arial"/>
              </a:rPr>
              <a:t>Stephanie</a:t>
            </a:r>
            <a:r>
              <a:rPr lang="en-US" sz="4400" b="0" dirty="0">
                <a:solidFill>
                  <a:srgbClr val="FFFFFF"/>
                </a:solidFill>
                <a:latin typeface="Arial"/>
                <a:cs typeface="Arial"/>
              </a:rPr>
              <a:t> </a:t>
            </a:r>
            <a:r>
              <a:rPr lang="en-US" sz="4400" b="0" dirty="0" smtClean="0">
                <a:solidFill>
                  <a:srgbClr val="FFFFFF"/>
                </a:solidFill>
                <a:latin typeface="Arial"/>
                <a:cs typeface="Arial"/>
              </a:rPr>
              <a:t/>
            </a:r>
            <a:br>
              <a:rPr lang="en-US" sz="4400" b="0" dirty="0" smtClean="0">
                <a:solidFill>
                  <a:srgbClr val="FFFFFF"/>
                </a:solidFill>
                <a:latin typeface="Arial"/>
                <a:cs typeface="Arial"/>
              </a:rPr>
            </a:br>
            <a:r>
              <a:rPr lang="en-US" sz="4400" b="0" dirty="0" smtClean="0">
                <a:solidFill>
                  <a:srgbClr val="FFFFFF"/>
                </a:solidFill>
                <a:latin typeface="Arial"/>
                <a:cs typeface="Arial"/>
              </a:rPr>
              <a:t>Schatz</a:t>
            </a:r>
            <a:endParaRPr lang="en-US" sz="4400" b="0" dirty="0">
              <a:solidFill>
                <a:srgbClr val="FFFFFF"/>
              </a:solidFill>
              <a:latin typeface="Arial"/>
              <a:cs typeface="Arial"/>
            </a:endParaRPr>
          </a:p>
        </p:txBody>
      </p:sp>
      <p:sp>
        <p:nvSpPr>
          <p:cNvPr id="11" name="TextBox 10"/>
          <p:cNvSpPr txBox="1"/>
          <p:nvPr/>
        </p:nvSpPr>
        <p:spPr>
          <a:xfrm>
            <a:off x="1479438" y="6064770"/>
            <a:ext cx="2685331"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b="0" dirty="0">
                <a:solidFill>
                  <a:srgbClr val="3C90D1"/>
                </a:solidFill>
                <a:latin typeface="Arial"/>
                <a:cs typeface="Arial"/>
              </a:rPr>
              <a:t>SVP Sales</a:t>
            </a:r>
          </a:p>
          <a:p>
            <a:r>
              <a:rPr lang="en-US" sz="2400" b="0" dirty="0">
                <a:solidFill>
                  <a:srgbClr val="3C90D1"/>
                </a:solidFill>
                <a:latin typeface="Arial"/>
                <a:cs typeface="Arial"/>
              </a:rPr>
              <a:t>Customer </a:t>
            </a:r>
            <a:r>
              <a:rPr lang="en-US" sz="2400" b="0" dirty="0" smtClean="0">
                <a:solidFill>
                  <a:srgbClr val="3C90D1"/>
                </a:solidFill>
                <a:latin typeface="Arial"/>
                <a:cs typeface="Arial"/>
              </a:rPr>
              <a:t>Success</a:t>
            </a:r>
            <a:endParaRPr lang="en-US" sz="2400" b="0" dirty="0">
              <a:solidFill>
                <a:srgbClr val="3C90D1"/>
              </a:solidFill>
              <a:latin typeface="Arial"/>
              <a:cs typeface="Arial"/>
            </a:endParaRPr>
          </a:p>
        </p:txBody>
      </p:sp>
      <p:sp>
        <p:nvSpPr>
          <p:cNvPr id="13" name="TextBox 12"/>
          <p:cNvSpPr txBox="1"/>
          <p:nvPr/>
        </p:nvSpPr>
        <p:spPr>
          <a:xfrm>
            <a:off x="1447281" y="7467373"/>
            <a:ext cx="4639749" cy="461665"/>
          </a:xfrm>
          <a:prstGeom prst="rect">
            <a:avLst/>
          </a:prstGeom>
          <a:noFill/>
        </p:spPr>
        <p:txBody>
          <a:bodyPr wrap="square" rtlCol="0">
            <a:spAutoFit/>
          </a:bodyPr>
          <a:lstStyle/>
          <a:p>
            <a:r>
              <a:rPr lang="en-US" sz="2400" b="0" dirty="0" err="1">
                <a:solidFill>
                  <a:srgbClr val="032B4E"/>
                </a:solidFill>
                <a:latin typeface="Arial"/>
                <a:cs typeface="Arial"/>
              </a:rPr>
              <a:t>stephanie@xamarin.com</a:t>
            </a:r>
            <a:endParaRPr lang="en-US" sz="2400" b="0" dirty="0">
              <a:solidFill>
                <a:srgbClr val="032B4E"/>
              </a:solidFill>
              <a:latin typeface="Arial"/>
              <a:cs typeface="Arial"/>
            </a:endParaRPr>
          </a:p>
        </p:txBody>
      </p:sp>
      <p:sp>
        <p:nvSpPr>
          <p:cNvPr id="14" name="TextBox 13"/>
          <p:cNvSpPr txBox="1"/>
          <p:nvPr/>
        </p:nvSpPr>
        <p:spPr>
          <a:xfrm>
            <a:off x="1447282" y="8055388"/>
            <a:ext cx="3436632" cy="461665"/>
          </a:xfrm>
          <a:prstGeom prst="rect">
            <a:avLst/>
          </a:prstGeom>
          <a:noFill/>
        </p:spPr>
        <p:txBody>
          <a:bodyPr wrap="square" rtlCol="0">
            <a:spAutoFit/>
          </a:bodyPr>
          <a:lstStyle/>
          <a:p>
            <a:r>
              <a:rPr lang="en-US" sz="2400" b="0" dirty="0">
                <a:solidFill>
                  <a:srgbClr val="032B4E"/>
                </a:solidFill>
                <a:latin typeface="Arial"/>
                <a:cs typeface="Arial"/>
              </a:rPr>
              <a:t>+1 (617) 697-5241</a:t>
            </a:r>
          </a:p>
        </p:txBody>
      </p:sp>
      <p:sp>
        <p:nvSpPr>
          <p:cNvPr id="15" name="TextBox 14"/>
          <p:cNvSpPr txBox="1"/>
          <p:nvPr/>
        </p:nvSpPr>
        <p:spPr>
          <a:xfrm>
            <a:off x="1412598" y="8558244"/>
            <a:ext cx="3627197" cy="461665"/>
          </a:xfrm>
          <a:prstGeom prst="rect">
            <a:avLst/>
          </a:prstGeom>
          <a:noFill/>
        </p:spPr>
        <p:txBody>
          <a:bodyPr wrap="square" rtlCol="0">
            <a:spAutoFit/>
          </a:bodyPr>
          <a:lstStyle/>
          <a:p>
            <a:r>
              <a:rPr lang="en-US" sz="2400" b="0" dirty="0">
                <a:solidFill>
                  <a:srgbClr val="032B4E"/>
                </a:solidFill>
                <a:latin typeface="Arial"/>
                <a:cs typeface="Arial"/>
              </a:rPr>
              <a:t>@</a:t>
            </a:r>
            <a:r>
              <a:rPr lang="en-US" sz="2400" b="0" dirty="0" err="1">
                <a:solidFill>
                  <a:srgbClr val="032B4E"/>
                </a:solidFill>
                <a:latin typeface="Arial"/>
                <a:cs typeface="Arial"/>
              </a:rPr>
              <a:t>she_travels</a:t>
            </a:r>
            <a:endParaRPr lang="en-US" sz="2400" b="0" dirty="0">
              <a:solidFill>
                <a:srgbClr val="032B4E"/>
              </a:solidFill>
              <a:latin typeface="Arial"/>
              <a:cs typeface="Arial"/>
            </a:endParaRPr>
          </a:p>
        </p:txBody>
      </p:sp>
      <p:cxnSp>
        <p:nvCxnSpPr>
          <p:cNvPr id="16" name="Straight Connector 15"/>
          <p:cNvCxnSpPr/>
          <p:nvPr/>
        </p:nvCxnSpPr>
        <p:spPr>
          <a:xfrm>
            <a:off x="928341" y="7206187"/>
            <a:ext cx="3266295" cy="0"/>
          </a:xfrm>
          <a:prstGeom prst="line">
            <a:avLst/>
          </a:prstGeom>
          <a:noFill/>
          <a:ln w="25400" cap="flat">
            <a:solidFill>
              <a:srgbClr val="3C90D1"/>
            </a:solidFill>
            <a:prstDash val="solid"/>
            <a:miter lim="400000"/>
          </a:ln>
          <a:effectLst/>
        </p:spPr>
        <p:style>
          <a:lnRef idx="0">
            <a:scrgbClr r="0" g="0" b="0"/>
          </a:lnRef>
          <a:fillRef idx="0">
            <a:scrgbClr r="0" g="0" b="0"/>
          </a:fillRef>
          <a:effectRef idx="0">
            <a:scrgbClr r="0" g="0" b="0"/>
          </a:effectRef>
          <a:fontRef idx="none"/>
        </p:style>
      </p:cxnSp>
      <p:pic>
        <p:nvPicPr>
          <p:cNvPr id="20" name="Picture 19"/>
          <p:cNvPicPr>
            <a:picLocks noChangeAspect="1"/>
          </p:cNvPicPr>
          <p:nvPr/>
        </p:nvPicPr>
        <p:blipFill>
          <a:blip r:embed="rId2"/>
          <a:stretch>
            <a:fillRect/>
          </a:stretch>
        </p:blipFill>
        <p:spPr>
          <a:xfrm>
            <a:off x="8958867" y="3177221"/>
            <a:ext cx="6350000" cy="6858000"/>
          </a:xfrm>
          <a:prstGeom prst="rect">
            <a:avLst/>
          </a:prstGeom>
        </p:spPr>
      </p:pic>
      <p:pic>
        <p:nvPicPr>
          <p:cNvPr id="21" name="Picture 20"/>
          <p:cNvPicPr>
            <a:picLocks noChangeAspect="1"/>
          </p:cNvPicPr>
          <p:nvPr/>
        </p:nvPicPr>
        <p:blipFill>
          <a:blip r:embed="rId2"/>
          <a:stretch>
            <a:fillRect/>
          </a:stretch>
        </p:blipFill>
        <p:spPr>
          <a:xfrm>
            <a:off x="17055595" y="3177221"/>
            <a:ext cx="6350000" cy="6858000"/>
          </a:xfrm>
          <a:prstGeom prst="rect">
            <a:avLst/>
          </a:prstGeom>
        </p:spPr>
      </p:pic>
      <p:pic>
        <p:nvPicPr>
          <p:cNvPr id="22" name="Picture 21"/>
          <p:cNvPicPr>
            <a:picLocks noChangeAspect="1"/>
          </p:cNvPicPr>
          <p:nvPr/>
        </p:nvPicPr>
        <p:blipFill>
          <a:blip r:embed="rId5"/>
          <a:stretch>
            <a:fillRect/>
          </a:stretch>
        </p:blipFill>
        <p:spPr>
          <a:xfrm>
            <a:off x="9012238" y="3177221"/>
            <a:ext cx="6223000" cy="2654300"/>
          </a:xfrm>
          <a:prstGeom prst="rect">
            <a:avLst/>
          </a:prstGeom>
        </p:spPr>
      </p:pic>
      <p:pic>
        <p:nvPicPr>
          <p:cNvPr id="25" name="Picture 24" descr="AnujBhatiaHeadshot-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71085" y="4467965"/>
            <a:ext cx="2694015" cy="2694015"/>
          </a:xfrm>
          <a:prstGeom prst="rect">
            <a:avLst/>
          </a:prstGeom>
        </p:spPr>
      </p:pic>
      <p:sp>
        <p:nvSpPr>
          <p:cNvPr id="26" name="TextBox 25"/>
          <p:cNvSpPr txBox="1"/>
          <p:nvPr/>
        </p:nvSpPr>
        <p:spPr>
          <a:xfrm>
            <a:off x="9650605" y="3794154"/>
            <a:ext cx="1715338" cy="14568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4400" dirty="0">
                <a:solidFill>
                  <a:srgbClr val="FFFFFF"/>
                </a:solidFill>
                <a:latin typeface="Arial"/>
                <a:cs typeface="Arial"/>
              </a:rPr>
              <a:t>Anuj</a:t>
            </a:r>
            <a:r>
              <a:rPr lang="en-US" sz="4400" b="0" dirty="0">
                <a:solidFill>
                  <a:srgbClr val="FFFFFF"/>
                </a:solidFill>
                <a:latin typeface="Arial"/>
                <a:cs typeface="Arial"/>
              </a:rPr>
              <a:t> </a:t>
            </a:r>
            <a:endParaRPr lang="en-US" sz="4400" b="0" dirty="0" smtClean="0">
              <a:solidFill>
                <a:srgbClr val="FFFFFF"/>
              </a:solidFill>
              <a:latin typeface="Arial"/>
              <a:cs typeface="Arial"/>
            </a:endParaRPr>
          </a:p>
          <a:p>
            <a:r>
              <a:rPr lang="en-US" sz="4400" b="0" dirty="0" smtClean="0">
                <a:solidFill>
                  <a:srgbClr val="FFFFFF"/>
                </a:solidFill>
                <a:latin typeface="Arial"/>
                <a:cs typeface="Arial"/>
              </a:rPr>
              <a:t>Bhatia</a:t>
            </a:r>
            <a:endParaRPr lang="en-US" sz="4400" b="0" dirty="0">
              <a:solidFill>
                <a:srgbClr val="FFFFFF"/>
              </a:solidFill>
              <a:latin typeface="Arial"/>
              <a:cs typeface="Arial"/>
            </a:endParaRPr>
          </a:p>
        </p:txBody>
      </p:sp>
      <p:sp>
        <p:nvSpPr>
          <p:cNvPr id="27" name="TextBox 26"/>
          <p:cNvSpPr txBox="1"/>
          <p:nvPr/>
        </p:nvSpPr>
        <p:spPr>
          <a:xfrm>
            <a:off x="9583765" y="6064770"/>
            <a:ext cx="2527735"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b="0" dirty="0" smtClean="0">
                <a:solidFill>
                  <a:srgbClr val="A73AB8"/>
                </a:solidFill>
                <a:latin typeface="Arial"/>
                <a:cs typeface="Arial"/>
              </a:rPr>
              <a:t>Technical Key </a:t>
            </a:r>
            <a:br>
              <a:rPr lang="en-US" sz="2400" b="0" dirty="0" smtClean="0">
                <a:solidFill>
                  <a:srgbClr val="A73AB8"/>
                </a:solidFill>
                <a:latin typeface="Arial"/>
                <a:cs typeface="Arial"/>
              </a:rPr>
            </a:br>
            <a:r>
              <a:rPr lang="en-US" sz="2400" b="0" dirty="0" smtClean="0">
                <a:solidFill>
                  <a:srgbClr val="A73AB8"/>
                </a:solidFill>
                <a:latin typeface="Arial"/>
                <a:cs typeface="Arial"/>
              </a:rPr>
              <a:t>Account </a:t>
            </a:r>
            <a:r>
              <a:rPr lang="en-US" sz="2400" b="0" dirty="0">
                <a:solidFill>
                  <a:srgbClr val="A73AB8"/>
                </a:solidFill>
                <a:latin typeface="Arial"/>
                <a:cs typeface="Arial"/>
              </a:rPr>
              <a:t>Manager</a:t>
            </a:r>
          </a:p>
        </p:txBody>
      </p:sp>
      <p:sp>
        <p:nvSpPr>
          <p:cNvPr id="28" name="TextBox 27"/>
          <p:cNvSpPr txBox="1"/>
          <p:nvPr/>
        </p:nvSpPr>
        <p:spPr>
          <a:xfrm>
            <a:off x="9551608" y="7467373"/>
            <a:ext cx="4639749" cy="461665"/>
          </a:xfrm>
          <a:prstGeom prst="rect">
            <a:avLst/>
          </a:prstGeom>
          <a:noFill/>
        </p:spPr>
        <p:txBody>
          <a:bodyPr wrap="square" rtlCol="0">
            <a:spAutoFit/>
          </a:bodyPr>
          <a:lstStyle/>
          <a:p>
            <a:r>
              <a:rPr lang="en-US" sz="2400" b="0" dirty="0" smtClean="0">
                <a:solidFill>
                  <a:srgbClr val="032B4E"/>
                </a:solidFill>
                <a:latin typeface="Arial"/>
                <a:cs typeface="Arial"/>
              </a:rPr>
              <a:t>anuj@</a:t>
            </a:r>
            <a:r>
              <a:rPr lang="en-US" sz="2400" b="0" dirty="0">
                <a:solidFill>
                  <a:srgbClr val="032B4E"/>
                </a:solidFill>
                <a:latin typeface="Arial"/>
                <a:cs typeface="Arial"/>
              </a:rPr>
              <a:t>xamarin.com</a:t>
            </a:r>
          </a:p>
        </p:txBody>
      </p:sp>
      <p:sp>
        <p:nvSpPr>
          <p:cNvPr id="29" name="TextBox 28"/>
          <p:cNvSpPr txBox="1"/>
          <p:nvPr/>
        </p:nvSpPr>
        <p:spPr>
          <a:xfrm>
            <a:off x="9551609" y="8055388"/>
            <a:ext cx="3436632" cy="461665"/>
          </a:xfrm>
          <a:prstGeom prst="rect">
            <a:avLst/>
          </a:prstGeom>
          <a:noFill/>
        </p:spPr>
        <p:txBody>
          <a:bodyPr wrap="square" rtlCol="0">
            <a:spAutoFit/>
          </a:bodyPr>
          <a:lstStyle/>
          <a:p>
            <a:r>
              <a:rPr lang="en-US" sz="2400" b="0" dirty="0">
                <a:solidFill>
                  <a:srgbClr val="032B4E"/>
                </a:solidFill>
                <a:latin typeface="Arial"/>
                <a:cs typeface="Arial"/>
              </a:rPr>
              <a:t>+1 </a:t>
            </a:r>
            <a:r>
              <a:rPr lang="en-US" sz="2400" b="0" dirty="0" smtClean="0">
                <a:solidFill>
                  <a:srgbClr val="032B4E"/>
                </a:solidFill>
                <a:latin typeface="Arial"/>
                <a:cs typeface="Arial"/>
              </a:rPr>
              <a:t>(415) 283-9742</a:t>
            </a:r>
            <a:endParaRPr lang="en-US" sz="2400" b="0" dirty="0">
              <a:solidFill>
                <a:srgbClr val="032B4E"/>
              </a:solidFill>
              <a:latin typeface="Arial"/>
              <a:cs typeface="Arial"/>
            </a:endParaRPr>
          </a:p>
        </p:txBody>
      </p:sp>
      <p:sp>
        <p:nvSpPr>
          <p:cNvPr id="30" name="TextBox 29"/>
          <p:cNvSpPr txBox="1"/>
          <p:nvPr/>
        </p:nvSpPr>
        <p:spPr>
          <a:xfrm>
            <a:off x="9516925" y="8558244"/>
            <a:ext cx="3627197" cy="461665"/>
          </a:xfrm>
          <a:prstGeom prst="rect">
            <a:avLst/>
          </a:prstGeom>
          <a:noFill/>
        </p:spPr>
        <p:txBody>
          <a:bodyPr wrap="square" rtlCol="0">
            <a:spAutoFit/>
          </a:bodyPr>
          <a:lstStyle/>
          <a:p>
            <a:r>
              <a:rPr lang="en-US" sz="2400" b="0" dirty="0" smtClean="0">
                <a:solidFill>
                  <a:srgbClr val="032B4E"/>
                </a:solidFill>
                <a:latin typeface="Arial"/>
                <a:cs typeface="Arial"/>
              </a:rPr>
              <a:t>@anooj</a:t>
            </a:r>
            <a:endParaRPr lang="en-US" sz="2400" b="0" dirty="0">
              <a:solidFill>
                <a:srgbClr val="032B4E"/>
              </a:solidFill>
              <a:latin typeface="Arial"/>
              <a:cs typeface="Arial"/>
            </a:endParaRPr>
          </a:p>
        </p:txBody>
      </p:sp>
      <p:cxnSp>
        <p:nvCxnSpPr>
          <p:cNvPr id="31" name="Straight Connector 30"/>
          <p:cNvCxnSpPr/>
          <p:nvPr/>
        </p:nvCxnSpPr>
        <p:spPr>
          <a:xfrm>
            <a:off x="9032668" y="7206187"/>
            <a:ext cx="3266295" cy="0"/>
          </a:xfrm>
          <a:prstGeom prst="line">
            <a:avLst/>
          </a:prstGeom>
          <a:noFill/>
          <a:ln w="25400" cap="flat">
            <a:solidFill>
              <a:srgbClr val="A73AB8"/>
            </a:solidFill>
            <a:prstDash val="solid"/>
            <a:miter lim="400000"/>
          </a:ln>
          <a:effectLst/>
        </p:spPr>
        <p:style>
          <a:lnRef idx="0">
            <a:scrgbClr r="0" g="0" b="0"/>
          </a:lnRef>
          <a:fillRef idx="0">
            <a:scrgbClr r="0" g="0" b="0"/>
          </a:fillRef>
          <a:effectRef idx="0">
            <a:scrgbClr r="0" g="0" b="0"/>
          </a:effectRef>
          <a:fontRef idx="none"/>
        </p:style>
      </p:cxnSp>
      <p:pic>
        <p:nvPicPr>
          <p:cNvPr id="24" name="Picture 23"/>
          <p:cNvPicPr>
            <a:picLocks noChangeAspect="1"/>
          </p:cNvPicPr>
          <p:nvPr/>
        </p:nvPicPr>
        <p:blipFill>
          <a:blip r:embed="rId7"/>
          <a:stretch>
            <a:fillRect/>
          </a:stretch>
        </p:blipFill>
        <p:spPr>
          <a:xfrm>
            <a:off x="17132465" y="3177221"/>
            <a:ext cx="6223000" cy="2654300"/>
          </a:xfrm>
          <a:prstGeom prst="rect">
            <a:avLst/>
          </a:prstGeom>
        </p:spPr>
      </p:pic>
      <p:pic>
        <p:nvPicPr>
          <p:cNvPr id="33" name="Picture 32" descr="JamesHeadshot-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69203" y="4315484"/>
            <a:ext cx="3273014" cy="3273014"/>
          </a:xfrm>
          <a:prstGeom prst="rect">
            <a:avLst/>
          </a:prstGeom>
        </p:spPr>
      </p:pic>
      <p:sp>
        <p:nvSpPr>
          <p:cNvPr id="34" name="TextBox 33"/>
          <p:cNvSpPr txBox="1"/>
          <p:nvPr/>
        </p:nvSpPr>
        <p:spPr>
          <a:xfrm>
            <a:off x="17821772" y="3794154"/>
            <a:ext cx="2616101" cy="14568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4400" dirty="0">
                <a:solidFill>
                  <a:srgbClr val="FFFFFF"/>
                </a:solidFill>
                <a:latin typeface="Arial"/>
                <a:cs typeface="Arial"/>
              </a:rPr>
              <a:t>David</a:t>
            </a:r>
            <a:r>
              <a:rPr lang="en-US" sz="4400" b="0" dirty="0">
                <a:solidFill>
                  <a:srgbClr val="FFFFFF"/>
                </a:solidFill>
                <a:latin typeface="Arial"/>
                <a:cs typeface="Arial"/>
              </a:rPr>
              <a:t> </a:t>
            </a:r>
            <a:endParaRPr lang="en-US" sz="4400" b="0" dirty="0" smtClean="0">
              <a:solidFill>
                <a:srgbClr val="FFFFFF"/>
              </a:solidFill>
              <a:latin typeface="Arial"/>
              <a:cs typeface="Arial"/>
            </a:endParaRPr>
          </a:p>
          <a:p>
            <a:r>
              <a:rPr lang="en-US" sz="4400" b="0" dirty="0" smtClean="0">
                <a:solidFill>
                  <a:srgbClr val="FFFFFF"/>
                </a:solidFill>
                <a:latin typeface="Arial"/>
                <a:cs typeface="Arial"/>
              </a:rPr>
              <a:t>Hathaway</a:t>
            </a:r>
            <a:endParaRPr lang="en-US" sz="4400" b="0" dirty="0">
              <a:solidFill>
                <a:srgbClr val="FFFFFF"/>
              </a:solidFill>
              <a:latin typeface="Arial"/>
              <a:cs typeface="Arial"/>
            </a:endParaRPr>
          </a:p>
        </p:txBody>
      </p:sp>
      <p:sp>
        <p:nvSpPr>
          <p:cNvPr id="35" name="TextBox 34"/>
          <p:cNvSpPr txBox="1"/>
          <p:nvPr/>
        </p:nvSpPr>
        <p:spPr>
          <a:xfrm>
            <a:off x="17669358" y="6064770"/>
            <a:ext cx="2527735"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b="0" dirty="0" smtClean="0">
                <a:solidFill>
                  <a:srgbClr val="60A640"/>
                </a:solidFill>
                <a:latin typeface="Arial"/>
                <a:cs typeface="Arial"/>
              </a:rPr>
              <a:t>Technical Key </a:t>
            </a:r>
            <a:br>
              <a:rPr lang="en-US" sz="2400" b="0" dirty="0" smtClean="0">
                <a:solidFill>
                  <a:srgbClr val="60A640"/>
                </a:solidFill>
                <a:latin typeface="Arial"/>
                <a:cs typeface="Arial"/>
              </a:rPr>
            </a:br>
            <a:r>
              <a:rPr lang="en-US" sz="2400" b="0" dirty="0" smtClean="0">
                <a:solidFill>
                  <a:srgbClr val="60A640"/>
                </a:solidFill>
                <a:latin typeface="Arial"/>
                <a:cs typeface="Arial"/>
              </a:rPr>
              <a:t>Account </a:t>
            </a:r>
            <a:r>
              <a:rPr lang="en-US" sz="2400" b="0" dirty="0">
                <a:solidFill>
                  <a:srgbClr val="60A640"/>
                </a:solidFill>
                <a:latin typeface="Arial"/>
                <a:cs typeface="Arial"/>
              </a:rPr>
              <a:t>Manager</a:t>
            </a:r>
          </a:p>
        </p:txBody>
      </p:sp>
      <p:sp>
        <p:nvSpPr>
          <p:cNvPr id="36" name="TextBox 35"/>
          <p:cNvSpPr txBox="1"/>
          <p:nvPr/>
        </p:nvSpPr>
        <p:spPr>
          <a:xfrm>
            <a:off x="17637201" y="7467373"/>
            <a:ext cx="4639749" cy="461665"/>
          </a:xfrm>
          <a:prstGeom prst="rect">
            <a:avLst/>
          </a:prstGeom>
          <a:noFill/>
        </p:spPr>
        <p:txBody>
          <a:bodyPr wrap="square" rtlCol="0">
            <a:spAutoFit/>
          </a:bodyPr>
          <a:lstStyle/>
          <a:p>
            <a:r>
              <a:rPr lang="en-US" sz="2400" b="0" dirty="0" smtClean="0">
                <a:solidFill>
                  <a:srgbClr val="032B4E"/>
                </a:solidFill>
                <a:latin typeface="Arial"/>
                <a:cs typeface="Arial"/>
              </a:rPr>
              <a:t>anuj@</a:t>
            </a:r>
            <a:r>
              <a:rPr lang="en-US" sz="2400" b="0" dirty="0">
                <a:solidFill>
                  <a:srgbClr val="032B4E"/>
                </a:solidFill>
                <a:latin typeface="Arial"/>
                <a:cs typeface="Arial"/>
              </a:rPr>
              <a:t>xamarin.com</a:t>
            </a:r>
          </a:p>
        </p:txBody>
      </p:sp>
      <p:sp>
        <p:nvSpPr>
          <p:cNvPr id="37" name="TextBox 36"/>
          <p:cNvSpPr txBox="1"/>
          <p:nvPr/>
        </p:nvSpPr>
        <p:spPr>
          <a:xfrm>
            <a:off x="17637202" y="8055388"/>
            <a:ext cx="3436632" cy="461665"/>
          </a:xfrm>
          <a:prstGeom prst="rect">
            <a:avLst/>
          </a:prstGeom>
          <a:noFill/>
        </p:spPr>
        <p:txBody>
          <a:bodyPr wrap="square" rtlCol="0">
            <a:spAutoFit/>
          </a:bodyPr>
          <a:lstStyle/>
          <a:p>
            <a:r>
              <a:rPr lang="en-US" sz="2400" b="0" dirty="0">
                <a:solidFill>
                  <a:srgbClr val="032B4E"/>
                </a:solidFill>
                <a:latin typeface="Arial"/>
                <a:cs typeface="Arial"/>
              </a:rPr>
              <a:t>+1 </a:t>
            </a:r>
            <a:r>
              <a:rPr lang="en-US" sz="2400" b="0" dirty="0" smtClean="0">
                <a:solidFill>
                  <a:srgbClr val="032B4E"/>
                </a:solidFill>
                <a:latin typeface="Arial"/>
                <a:cs typeface="Arial"/>
              </a:rPr>
              <a:t>(415) 283-9742</a:t>
            </a:r>
            <a:endParaRPr lang="en-US" sz="2400" b="0" dirty="0">
              <a:solidFill>
                <a:srgbClr val="032B4E"/>
              </a:solidFill>
              <a:latin typeface="Arial"/>
              <a:cs typeface="Arial"/>
            </a:endParaRPr>
          </a:p>
        </p:txBody>
      </p:sp>
      <p:sp>
        <p:nvSpPr>
          <p:cNvPr id="38" name="TextBox 37"/>
          <p:cNvSpPr txBox="1"/>
          <p:nvPr/>
        </p:nvSpPr>
        <p:spPr>
          <a:xfrm>
            <a:off x="17602518" y="8558244"/>
            <a:ext cx="3627197" cy="461665"/>
          </a:xfrm>
          <a:prstGeom prst="rect">
            <a:avLst/>
          </a:prstGeom>
          <a:noFill/>
        </p:spPr>
        <p:txBody>
          <a:bodyPr wrap="square" rtlCol="0">
            <a:spAutoFit/>
          </a:bodyPr>
          <a:lstStyle/>
          <a:p>
            <a:r>
              <a:rPr lang="en-US" sz="2400" b="0" dirty="0" smtClean="0">
                <a:solidFill>
                  <a:srgbClr val="032B4E"/>
                </a:solidFill>
                <a:latin typeface="Arial"/>
                <a:cs typeface="Arial"/>
              </a:rPr>
              <a:t>@anooj</a:t>
            </a:r>
            <a:endParaRPr lang="en-US" sz="2400" b="0" dirty="0">
              <a:solidFill>
                <a:srgbClr val="032B4E"/>
              </a:solidFill>
              <a:latin typeface="Arial"/>
              <a:cs typeface="Arial"/>
            </a:endParaRPr>
          </a:p>
        </p:txBody>
      </p:sp>
      <p:cxnSp>
        <p:nvCxnSpPr>
          <p:cNvPr id="39" name="Straight Connector 38"/>
          <p:cNvCxnSpPr/>
          <p:nvPr/>
        </p:nvCxnSpPr>
        <p:spPr>
          <a:xfrm>
            <a:off x="17118261" y="7206187"/>
            <a:ext cx="3266295" cy="0"/>
          </a:xfrm>
          <a:prstGeom prst="line">
            <a:avLst/>
          </a:prstGeom>
          <a:noFill/>
          <a:ln w="25400" cap="flat">
            <a:solidFill>
              <a:srgbClr val="60A640"/>
            </a:solidFill>
            <a:prstDash val="solid"/>
            <a:miter lim="400000"/>
          </a:ln>
          <a:effectLst/>
        </p:spPr>
        <p:style>
          <a:lnRef idx="0">
            <a:scrgbClr r="0" g="0" b="0"/>
          </a:lnRef>
          <a:fillRef idx="0">
            <a:scrgbClr r="0" g="0" b="0"/>
          </a:fillRef>
          <a:effectRef idx="0">
            <a:scrgbClr r="0" g="0" b="0"/>
          </a:effectRef>
          <a:fontRef idx="none"/>
        </p:style>
      </p:cxnSp>
      <p:sp>
        <p:nvSpPr>
          <p:cNvPr id="480" name="Title 479"/>
          <p:cNvSpPr>
            <a:spLocks noGrp="1"/>
          </p:cNvSpPr>
          <p:nvPr>
            <p:ph type="title"/>
          </p:nvPr>
        </p:nvSpPr>
        <p:spPr>
          <a:xfrm>
            <a:off x="935120" y="658189"/>
            <a:ext cx="21005800" cy="2286000"/>
          </a:xfrm>
        </p:spPr>
        <p:txBody>
          <a:bodyPr>
            <a:normAutofit/>
          </a:bodyPr>
          <a:lstStyle/>
          <a:p>
            <a:r>
              <a:rPr lang="en-US" sz="6000" dirty="0" smtClean="0">
                <a:latin typeface="Arial"/>
                <a:cs typeface="Arial"/>
              </a:rPr>
              <a:t>We’re here to help</a:t>
            </a:r>
            <a:endParaRPr lang="en-US" sz="6000" dirty="0">
              <a:latin typeface="Arial"/>
              <a:cs typeface="Arial"/>
            </a:endParaRPr>
          </a:p>
        </p:txBody>
      </p:sp>
      <p:cxnSp>
        <p:nvCxnSpPr>
          <p:cNvPr id="42" name="Straight Connector 41"/>
          <p:cNvCxnSpPr/>
          <p:nvPr/>
        </p:nvCxnSpPr>
        <p:spPr>
          <a:xfrm flipV="1">
            <a:off x="928341" y="1955251"/>
            <a:ext cx="22411084" cy="3511"/>
          </a:xfrm>
          <a:prstGeom prst="line">
            <a:avLst/>
          </a:prstGeom>
          <a:noFill/>
          <a:ln w="6350"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32499666"/>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p:cNvSpPr>
          <p:nvPr>
            <p:ph type="title"/>
          </p:nvPr>
        </p:nvSpPr>
        <p:spPr>
          <a:xfrm>
            <a:off x="780090" y="533895"/>
            <a:ext cx="16332200" cy="2286000"/>
          </a:xfrm>
          <a:prstGeom prst="rect">
            <a:avLst/>
          </a:prstGeom>
        </p:spPr>
        <p:txBody>
          <a:bodyPr/>
          <a:lstStyle>
            <a:lvl1pPr>
              <a:defRPr>
                <a:solidFill>
                  <a:srgbClr val="4AA3D9"/>
                </a:solidFill>
              </a:defRPr>
            </a:lvl1pPr>
          </a:lstStyle>
          <a:p>
            <a:pPr lvl="0">
              <a:defRPr sz="1800">
                <a:solidFill>
                  <a:srgbClr val="000000"/>
                </a:solidFill>
              </a:defRPr>
            </a:pPr>
            <a:r>
              <a:rPr sz="8000" dirty="0">
                <a:solidFill>
                  <a:srgbClr val="4AA3D9"/>
                </a:solidFill>
              </a:rPr>
              <a:t>Use the grid to align slides nicely</a:t>
            </a:r>
          </a:p>
        </p:txBody>
      </p:sp>
      <p:sp>
        <p:nvSpPr>
          <p:cNvPr id="99" name="Shape 99"/>
          <p:cNvSpPr/>
          <p:nvPr/>
        </p:nvSpPr>
        <p:spPr>
          <a:xfrm>
            <a:off x="14038064" y="2489200"/>
            <a:ext cx="8716864" cy="821689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lvl="0">
              <a:lnSpc>
                <a:spcPct val="90000"/>
              </a:lnSpc>
              <a:spcBef>
                <a:spcPts val="3500"/>
              </a:spcBef>
              <a:defRPr sz="1800" b="0">
                <a:solidFill>
                  <a:srgbClr val="000000"/>
                </a:solidFill>
              </a:defRPr>
            </a:pPr>
            <a:r>
              <a:rPr sz="3500" dirty="0">
                <a:solidFill>
                  <a:srgbClr val="15304E"/>
                </a:solidFill>
              </a:rPr>
              <a:t>The grid guides are in the master slide. </a:t>
            </a:r>
          </a:p>
          <a:p>
            <a:pPr lvl="0">
              <a:lnSpc>
                <a:spcPct val="90000"/>
              </a:lnSpc>
              <a:spcBef>
                <a:spcPts val="3500"/>
              </a:spcBef>
              <a:defRPr sz="1800" b="0">
                <a:solidFill>
                  <a:srgbClr val="000000"/>
                </a:solidFill>
              </a:defRPr>
            </a:pPr>
            <a:r>
              <a:rPr sz="3500" dirty="0">
                <a:solidFill>
                  <a:srgbClr val="15304E"/>
                </a:solidFill>
              </a:rPr>
              <a:t>Click </a:t>
            </a:r>
            <a:r>
              <a:rPr lang="en-US" sz="3500" dirty="0" smtClean="0">
                <a:solidFill>
                  <a:srgbClr val="15304E"/>
                </a:solidFill>
              </a:rPr>
              <a:t>PowerPoint</a:t>
            </a:r>
            <a:r>
              <a:rPr sz="3500" dirty="0" smtClean="0">
                <a:solidFill>
                  <a:srgbClr val="15304E"/>
                </a:solidFill>
              </a:rPr>
              <a:t> </a:t>
            </a:r>
            <a:r>
              <a:rPr sz="3500" dirty="0">
                <a:solidFill>
                  <a:srgbClr val="15304E"/>
                </a:solidFill>
              </a:rPr>
              <a:t>View menu a long on the top, and then go to Guides, and select Show Master Guides</a:t>
            </a:r>
          </a:p>
          <a:p>
            <a:pPr lvl="0">
              <a:lnSpc>
                <a:spcPct val="90000"/>
              </a:lnSpc>
              <a:spcBef>
                <a:spcPts val="3500"/>
              </a:spcBef>
              <a:defRPr sz="1800" b="0">
                <a:solidFill>
                  <a:srgbClr val="000000"/>
                </a:solidFill>
              </a:defRPr>
            </a:pPr>
            <a:r>
              <a:rPr sz="3500" dirty="0">
                <a:solidFill>
                  <a:srgbClr val="15304E"/>
                </a:solidFill>
              </a:rPr>
              <a:t>If you want to hide the grid guides, select Hide Master Guides in the same menu.</a:t>
            </a:r>
          </a:p>
        </p:txBody>
      </p:sp>
      <p:pic>
        <p:nvPicPr>
          <p:cNvPr id="100" name="Screenshot 2014-07-25 19.45.20.png"/>
          <p:cNvPicPr/>
          <p:nvPr/>
        </p:nvPicPr>
        <p:blipFill>
          <a:blip r:embed="rId2">
            <a:extLst/>
          </a:blip>
          <a:stretch>
            <a:fillRect/>
          </a:stretch>
        </p:blipFill>
        <p:spPr>
          <a:xfrm>
            <a:off x="968771" y="2603599"/>
            <a:ext cx="11609001" cy="7988098"/>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874290" y="3177221"/>
            <a:ext cx="6350000" cy="6858000"/>
          </a:xfrm>
          <a:prstGeom prst="rect">
            <a:avLst/>
          </a:prstGeom>
        </p:spPr>
      </p:pic>
      <p:sp>
        <p:nvSpPr>
          <p:cNvPr id="4" name="TextBox 3"/>
          <p:cNvSpPr txBox="1"/>
          <p:nvPr/>
        </p:nvSpPr>
        <p:spPr>
          <a:xfrm>
            <a:off x="13351253" y="15"/>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8" name="TextBox 7"/>
          <p:cNvSpPr txBox="1"/>
          <p:nvPr/>
        </p:nvSpPr>
        <p:spPr>
          <a:xfrm>
            <a:off x="8240338" y="15"/>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11" name="TextBox 10"/>
          <p:cNvSpPr txBox="1"/>
          <p:nvPr/>
        </p:nvSpPr>
        <p:spPr>
          <a:xfrm>
            <a:off x="1479438" y="6064770"/>
            <a:ext cx="2685331"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b="0" dirty="0">
                <a:solidFill>
                  <a:srgbClr val="3C90D1"/>
                </a:solidFill>
                <a:latin typeface="Arial"/>
                <a:cs typeface="Arial"/>
              </a:rPr>
              <a:t>SVP Sales</a:t>
            </a:r>
          </a:p>
          <a:p>
            <a:r>
              <a:rPr lang="en-US" sz="2400" b="0" dirty="0">
                <a:solidFill>
                  <a:srgbClr val="3C90D1"/>
                </a:solidFill>
                <a:latin typeface="Arial"/>
                <a:cs typeface="Arial"/>
              </a:rPr>
              <a:t>Customer </a:t>
            </a:r>
            <a:r>
              <a:rPr lang="en-US" sz="2400" b="0" dirty="0" smtClean="0">
                <a:solidFill>
                  <a:srgbClr val="3C90D1"/>
                </a:solidFill>
                <a:latin typeface="Arial"/>
                <a:cs typeface="Arial"/>
              </a:rPr>
              <a:t>Success</a:t>
            </a:r>
            <a:endParaRPr lang="en-US" sz="2400" b="0" dirty="0">
              <a:solidFill>
                <a:srgbClr val="3C90D1"/>
              </a:solidFill>
              <a:latin typeface="Arial"/>
              <a:cs typeface="Arial"/>
            </a:endParaRPr>
          </a:p>
        </p:txBody>
      </p:sp>
      <p:sp>
        <p:nvSpPr>
          <p:cNvPr id="13" name="TextBox 12"/>
          <p:cNvSpPr txBox="1"/>
          <p:nvPr/>
        </p:nvSpPr>
        <p:spPr>
          <a:xfrm>
            <a:off x="1447281" y="7467373"/>
            <a:ext cx="4639749" cy="461665"/>
          </a:xfrm>
          <a:prstGeom prst="rect">
            <a:avLst/>
          </a:prstGeom>
          <a:noFill/>
        </p:spPr>
        <p:txBody>
          <a:bodyPr wrap="square" rtlCol="0">
            <a:spAutoFit/>
          </a:bodyPr>
          <a:lstStyle/>
          <a:p>
            <a:r>
              <a:rPr lang="en-US" sz="2400" b="0" dirty="0" err="1">
                <a:solidFill>
                  <a:srgbClr val="032B4E"/>
                </a:solidFill>
                <a:latin typeface="Arial"/>
                <a:cs typeface="Arial"/>
              </a:rPr>
              <a:t>stephanie@xamarin.com</a:t>
            </a:r>
            <a:endParaRPr lang="en-US" sz="2400" b="0" dirty="0">
              <a:solidFill>
                <a:srgbClr val="032B4E"/>
              </a:solidFill>
              <a:latin typeface="Arial"/>
              <a:cs typeface="Arial"/>
            </a:endParaRPr>
          </a:p>
        </p:txBody>
      </p:sp>
      <p:sp>
        <p:nvSpPr>
          <p:cNvPr id="14" name="TextBox 13"/>
          <p:cNvSpPr txBox="1"/>
          <p:nvPr/>
        </p:nvSpPr>
        <p:spPr>
          <a:xfrm>
            <a:off x="1447282" y="8055388"/>
            <a:ext cx="3436632" cy="461665"/>
          </a:xfrm>
          <a:prstGeom prst="rect">
            <a:avLst/>
          </a:prstGeom>
          <a:noFill/>
        </p:spPr>
        <p:txBody>
          <a:bodyPr wrap="square" rtlCol="0">
            <a:spAutoFit/>
          </a:bodyPr>
          <a:lstStyle/>
          <a:p>
            <a:r>
              <a:rPr lang="en-US" sz="2400" b="0" dirty="0">
                <a:solidFill>
                  <a:srgbClr val="032B4E"/>
                </a:solidFill>
                <a:latin typeface="Arial"/>
                <a:cs typeface="Arial"/>
              </a:rPr>
              <a:t>+1 (617) 697-5241</a:t>
            </a:r>
          </a:p>
        </p:txBody>
      </p:sp>
      <p:sp>
        <p:nvSpPr>
          <p:cNvPr id="15" name="TextBox 14"/>
          <p:cNvSpPr txBox="1"/>
          <p:nvPr/>
        </p:nvSpPr>
        <p:spPr>
          <a:xfrm>
            <a:off x="1412598" y="8558244"/>
            <a:ext cx="3627197" cy="461665"/>
          </a:xfrm>
          <a:prstGeom prst="rect">
            <a:avLst/>
          </a:prstGeom>
          <a:noFill/>
        </p:spPr>
        <p:txBody>
          <a:bodyPr wrap="square" rtlCol="0">
            <a:spAutoFit/>
          </a:bodyPr>
          <a:lstStyle/>
          <a:p>
            <a:r>
              <a:rPr lang="en-US" sz="2400" b="0" dirty="0">
                <a:solidFill>
                  <a:srgbClr val="032B4E"/>
                </a:solidFill>
                <a:latin typeface="Arial"/>
                <a:cs typeface="Arial"/>
              </a:rPr>
              <a:t>@</a:t>
            </a:r>
            <a:r>
              <a:rPr lang="en-US" sz="2400" b="0" dirty="0" err="1">
                <a:solidFill>
                  <a:srgbClr val="032B4E"/>
                </a:solidFill>
                <a:latin typeface="Arial"/>
                <a:cs typeface="Arial"/>
              </a:rPr>
              <a:t>she_travels</a:t>
            </a:r>
            <a:endParaRPr lang="en-US" sz="2400" b="0" dirty="0">
              <a:solidFill>
                <a:srgbClr val="032B4E"/>
              </a:solidFill>
              <a:latin typeface="Arial"/>
              <a:cs typeface="Arial"/>
            </a:endParaRPr>
          </a:p>
        </p:txBody>
      </p:sp>
      <p:cxnSp>
        <p:nvCxnSpPr>
          <p:cNvPr id="16" name="Straight Connector 15"/>
          <p:cNvCxnSpPr/>
          <p:nvPr/>
        </p:nvCxnSpPr>
        <p:spPr>
          <a:xfrm>
            <a:off x="928341" y="7206187"/>
            <a:ext cx="3266295" cy="0"/>
          </a:xfrm>
          <a:prstGeom prst="line">
            <a:avLst/>
          </a:prstGeom>
          <a:noFill/>
          <a:ln w="25400" cap="flat">
            <a:solidFill>
              <a:srgbClr val="3C90D1"/>
            </a:solidFill>
            <a:prstDash val="solid"/>
            <a:miter lim="400000"/>
          </a:ln>
          <a:effectLst/>
        </p:spPr>
        <p:style>
          <a:lnRef idx="0">
            <a:scrgbClr r="0" g="0" b="0"/>
          </a:lnRef>
          <a:fillRef idx="0">
            <a:scrgbClr r="0" g="0" b="0"/>
          </a:fillRef>
          <a:effectRef idx="0">
            <a:scrgbClr r="0" g="0" b="0"/>
          </a:effectRef>
          <a:fontRef idx="none"/>
        </p:style>
      </p:cxnSp>
      <p:pic>
        <p:nvPicPr>
          <p:cNvPr id="20" name="Picture 19"/>
          <p:cNvPicPr>
            <a:picLocks noChangeAspect="1"/>
          </p:cNvPicPr>
          <p:nvPr/>
        </p:nvPicPr>
        <p:blipFill>
          <a:blip r:embed="rId2"/>
          <a:stretch>
            <a:fillRect/>
          </a:stretch>
        </p:blipFill>
        <p:spPr>
          <a:xfrm>
            <a:off x="8958867" y="3177221"/>
            <a:ext cx="6350000" cy="6858000"/>
          </a:xfrm>
          <a:prstGeom prst="rect">
            <a:avLst/>
          </a:prstGeom>
        </p:spPr>
      </p:pic>
      <p:pic>
        <p:nvPicPr>
          <p:cNvPr id="21" name="Picture 20"/>
          <p:cNvPicPr>
            <a:picLocks noChangeAspect="1"/>
          </p:cNvPicPr>
          <p:nvPr/>
        </p:nvPicPr>
        <p:blipFill>
          <a:blip r:embed="rId2"/>
          <a:stretch>
            <a:fillRect/>
          </a:stretch>
        </p:blipFill>
        <p:spPr>
          <a:xfrm>
            <a:off x="17055595" y="3177221"/>
            <a:ext cx="6350000" cy="6858000"/>
          </a:xfrm>
          <a:prstGeom prst="rect">
            <a:avLst/>
          </a:prstGeom>
        </p:spPr>
      </p:pic>
      <p:pic>
        <p:nvPicPr>
          <p:cNvPr id="22" name="Picture 21"/>
          <p:cNvPicPr>
            <a:picLocks noChangeAspect="1"/>
          </p:cNvPicPr>
          <p:nvPr/>
        </p:nvPicPr>
        <p:blipFill>
          <a:blip r:embed="rId3"/>
          <a:stretch>
            <a:fillRect/>
          </a:stretch>
        </p:blipFill>
        <p:spPr>
          <a:xfrm>
            <a:off x="9012238" y="3177221"/>
            <a:ext cx="6223000" cy="2654300"/>
          </a:xfrm>
          <a:prstGeom prst="rect">
            <a:avLst/>
          </a:prstGeom>
        </p:spPr>
      </p:pic>
      <p:pic>
        <p:nvPicPr>
          <p:cNvPr id="25" name="Picture 24" descr="AnujBhatiaHeadshot-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1085" y="4467965"/>
            <a:ext cx="2694015" cy="2694015"/>
          </a:xfrm>
          <a:prstGeom prst="rect">
            <a:avLst/>
          </a:prstGeom>
        </p:spPr>
      </p:pic>
      <p:sp>
        <p:nvSpPr>
          <p:cNvPr id="26" name="TextBox 25"/>
          <p:cNvSpPr txBox="1"/>
          <p:nvPr/>
        </p:nvSpPr>
        <p:spPr>
          <a:xfrm>
            <a:off x="9650605" y="3794154"/>
            <a:ext cx="1715338" cy="14568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4400" dirty="0">
                <a:solidFill>
                  <a:srgbClr val="FFFFFF"/>
                </a:solidFill>
                <a:latin typeface="Arial"/>
                <a:cs typeface="Arial"/>
              </a:rPr>
              <a:t>Anuj</a:t>
            </a:r>
            <a:r>
              <a:rPr lang="en-US" sz="4400" b="0" dirty="0">
                <a:solidFill>
                  <a:srgbClr val="FFFFFF"/>
                </a:solidFill>
                <a:latin typeface="Arial"/>
                <a:cs typeface="Arial"/>
              </a:rPr>
              <a:t> </a:t>
            </a:r>
            <a:endParaRPr lang="en-US" sz="4400" b="0" dirty="0" smtClean="0">
              <a:solidFill>
                <a:srgbClr val="FFFFFF"/>
              </a:solidFill>
              <a:latin typeface="Arial"/>
              <a:cs typeface="Arial"/>
            </a:endParaRPr>
          </a:p>
          <a:p>
            <a:r>
              <a:rPr lang="en-US" sz="4400" b="0" dirty="0" smtClean="0">
                <a:solidFill>
                  <a:srgbClr val="FFFFFF"/>
                </a:solidFill>
                <a:latin typeface="Arial"/>
                <a:cs typeface="Arial"/>
              </a:rPr>
              <a:t>Bhatia</a:t>
            </a:r>
            <a:endParaRPr lang="en-US" sz="4400" b="0" dirty="0">
              <a:solidFill>
                <a:srgbClr val="FFFFFF"/>
              </a:solidFill>
              <a:latin typeface="Arial"/>
              <a:cs typeface="Arial"/>
            </a:endParaRPr>
          </a:p>
        </p:txBody>
      </p:sp>
      <p:sp>
        <p:nvSpPr>
          <p:cNvPr id="27" name="TextBox 26"/>
          <p:cNvSpPr txBox="1"/>
          <p:nvPr/>
        </p:nvSpPr>
        <p:spPr>
          <a:xfrm>
            <a:off x="9583765" y="6064770"/>
            <a:ext cx="2527735"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b="0" dirty="0" smtClean="0">
                <a:solidFill>
                  <a:srgbClr val="A73AB8"/>
                </a:solidFill>
                <a:latin typeface="Arial"/>
                <a:cs typeface="Arial"/>
              </a:rPr>
              <a:t>Technical Key </a:t>
            </a:r>
            <a:br>
              <a:rPr lang="en-US" sz="2400" b="0" dirty="0" smtClean="0">
                <a:solidFill>
                  <a:srgbClr val="A73AB8"/>
                </a:solidFill>
                <a:latin typeface="Arial"/>
                <a:cs typeface="Arial"/>
              </a:rPr>
            </a:br>
            <a:r>
              <a:rPr lang="en-US" sz="2400" b="0" dirty="0" smtClean="0">
                <a:solidFill>
                  <a:srgbClr val="A73AB8"/>
                </a:solidFill>
                <a:latin typeface="Arial"/>
                <a:cs typeface="Arial"/>
              </a:rPr>
              <a:t>Account </a:t>
            </a:r>
            <a:r>
              <a:rPr lang="en-US" sz="2400" b="0" dirty="0">
                <a:solidFill>
                  <a:srgbClr val="A73AB8"/>
                </a:solidFill>
                <a:latin typeface="Arial"/>
                <a:cs typeface="Arial"/>
              </a:rPr>
              <a:t>Manager</a:t>
            </a:r>
          </a:p>
        </p:txBody>
      </p:sp>
      <p:sp>
        <p:nvSpPr>
          <p:cNvPr id="28" name="TextBox 27"/>
          <p:cNvSpPr txBox="1"/>
          <p:nvPr/>
        </p:nvSpPr>
        <p:spPr>
          <a:xfrm>
            <a:off x="9551608" y="7467373"/>
            <a:ext cx="4639749" cy="461665"/>
          </a:xfrm>
          <a:prstGeom prst="rect">
            <a:avLst/>
          </a:prstGeom>
          <a:noFill/>
        </p:spPr>
        <p:txBody>
          <a:bodyPr wrap="square" rtlCol="0">
            <a:spAutoFit/>
          </a:bodyPr>
          <a:lstStyle/>
          <a:p>
            <a:r>
              <a:rPr lang="en-US" sz="2400" b="0" dirty="0" smtClean="0">
                <a:solidFill>
                  <a:srgbClr val="032B4E"/>
                </a:solidFill>
                <a:latin typeface="Arial"/>
                <a:cs typeface="Arial"/>
              </a:rPr>
              <a:t>anuj@</a:t>
            </a:r>
            <a:r>
              <a:rPr lang="en-US" sz="2400" b="0" dirty="0">
                <a:solidFill>
                  <a:srgbClr val="032B4E"/>
                </a:solidFill>
                <a:latin typeface="Arial"/>
                <a:cs typeface="Arial"/>
              </a:rPr>
              <a:t>xamarin.com</a:t>
            </a:r>
          </a:p>
        </p:txBody>
      </p:sp>
      <p:sp>
        <p:nvSpPr>
          <p:cNvPr id="29" name="TextBox 28"/>
          <p:cNvSpPr txBox="1"/>
          <p:nvPr/>
        </p:nvSpPr>
        <p:spPr>
          <a:xfrm>
            <a:off x="9551609" y="8055388"/>
            <a:ext cx="3436632" cy="461665"/>
          </a:xfrm>
          <a:prstGeom prst="rect">
            <a:avLst/>
          </a:prstGeom>
          <a:noFill/>
        </p:spPr>
        <p:txBody>
          <a:bodyPr wrap="square" rtlCol="0">
            <a:spAutoFit/>
          </a:bodyPr>
          <a:lstStyle/>
          <a:p>
            <a:r>
              <a:rPr lang="en-US" sz="2400" b="0" dirty="0">
                <a:solidFill>
                  <a:srgbClr val="032B4E"/>
                </a:solidFill>
                <a:latin typeface="Arial"/>
                <a:cs typeface="Arial"/>
              </a:rPr>
              <a:t>+1 </a:t>
            </a:r>
            <a:r>
              <a:rPr lang="en-US" sz="2400" b="0" dirty="0" smtClean="0">
                <a:solidFill>
                  <a:srgbClr val="032B4E"/>
                </a:solidFill>
                <a:latin typeface="Arial"/>
                <a:cs typeface="Arial"/>
              </a:rPr>
              <a:t>(415) 283-9742</a:t>
            </a:r>
            <a:endParaRPr lang="en-US" sz="2400" b="0" dirty="0">
              <a:solidFill>
                <a:srgbClr val="032B4E"/>
              </a:solidFill>
              <a:latin typeface="Arial"/>
              <a:cs typeface="Arial"/>
            </a:endParaRPr>
          </a:p>
        </p:txBody>
      </p:sp>
      <p:sp>
        <p:nvSpPr>
          <p:cNvPr id="30" name="TextBox 29"/>
          <p:cNvSpPr txBox="1"/>
          <p:nvPr/>
        </p:nvSpPr>
        <p:spPr>
          <a:xfrm>
            <a:off x="9516925" y="8558244"/>
            <a:ext cx="3627197" cy="461665"/>
          </a:xfrm>
          <a:prstGeom prst="rect">
            <a:avLst/>
          </a:prstGeom>
          <a:noFill/>
        </p:spPr>
        <p:txBody>
          <a:bodyPr wrap="square" rtlCol="0">
            <a:spAutoFit/>
          </a:bodyPr>
          <a:lstStyle/>
          <a:p>
            <a:r>
              <a:rPr lang="en-US" sz="2400" b="0" dirty="0" smtClean="0">
                <a:solidFill>
                  <a:srgbClr val="032B4E"/>
                </a:solidFill>
                <a:latin typeface="Arial"/>
                <a:cs typeface="Arial"/>
              </a:rPr>
              <a:t>@anooj</a:t>
            </a:r>
            <a:endParaRPr lang="en-US" sz="2400" b="0" dirty="0">
              <a:solidFill>
                <a:srgbClr val="032B4E"/>
              </a:solidFill>
              <a:latin typeface="Arial"/>
              <a:cs typeface="Arial"/>
            </a:endParaRPr>
          </a:p>
        </p:txBody>
      </p:sp>
      <p:cxnSp>
        <p:nvCxnSpPr>
          <p:cNvPr id="31" name="Straight Connector 30"/>
          <p:cNvCxnSpPr/>
          <p:nvPr/>
        </p:nvCxnSpPr>
        <p:spPr>
          <a:xfrm>
            <a:off x="9032668" y="7206187"/>
            <a:ext cx="3266295" cy="0"/>
          </a:xfrm>
          <a:prstGeom prst="line">
            <a:avLst/>
          </a:prstGeom>
          <a:noFill/>
          <a:ln w="25400" cap="flat">
            <a:solidFill>
              <a:srgbClr val="A73AB8"/>
            </a:solidFill>
            <a:prstDash val="solid"/>
            <a:miter lim="400000"/>
          </a:ln>
          <a:effectLst/>
        </p:spPr>
        <p:style>
          <a:lnRef idx="0">
            <a:scrgbClr r="0" g="0" b="0"/>
          </a:lnRef>
          <a:fillRef idx="0">
            <a:scrgbClr r="0" g="0" b="0"/>
          </a:fillRef>
          <a:effectRef idx="0">
            <a:scrgbClr r="0" g="0" b="0"/>
          </a:effectRef>
          <a:fontRef idx="none"/>
        </p:style>
      </p:cxnSp>
      <p:pic>
        <p:nvPicPr>
          <p:cNvPr id="24" name="Picture 23"/>
          <p:cNvPicPr>
            <a:picLocks noChangeAspect="1"/>
          </p:cNvPicPr>
          <p:nvPr/>
        </p:nvPicPr>
        <p:blipFill>
          <a:blip r:embed="rId5"/>
          <a:stretch>
            <a:fillRect/>
          </a:stretch>
        </p:blipFill>
        <p:spPr>
          <a:xfrm>
            <a:off x="17132465" y="3177221"/>
            <a:ext cx="6223000" cy="2654300"/>
          </a:xfrm>
          <a:prstGeom prst="rect">
            <a:avLst/>
          </a:prstGeom>
        </p:spPr>
      </p:pic>
      <p:pic>
        <p:nvPicPr>
          <p:cNvPr id="33" name="Picture 32" descr="JamesHeadshot-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9203" y="4315484"/>
            <a:ext cx="3273014" cy="3273014"/>
          </a:xfrm>
          <a:prstGeom prst="rect">
            <a:avLst/>
          </a:prstGeom>
        </p:spPr>
      </p:pic>
      <p:sp>
        <p:nvSpPr>
          <p:cNvPr id="34" name="TextBox 33"/>
          <p:cNvSpPr txBox="1"/>
          <p:nvPr/>
        </p:nvSpPr>
        <p:spPr>
          <a:xfrm>
            <a:off x="17821772" y="3794154"/>
            <a:ext cx="2616101" cy="14568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4400" dirty="0">
                <a:solidFill>
                  <a:srgbClr val="FFFFFF"/>
                </a:solidFill>
                <a:latin typeface="Arial"/>
                <a:cs typeface="Arial"/>
              </a:rPr>
              <a:t>David</a:t>
            </a:r>
            <a:r>
              <a:rPr lang="en-US" sz="4400" b="0" dirty="0">
                <a:solidFill>
                  <a:srgbClr val="FFFFFF"/>
                </a:solidFill>
                <a:latin typeface="Arial"/>
                <a:cs typeface="Arial"/>
              </a:rPr>
              <a:t> </a:t>
            </a:r>
            <a:endParaRPr lang="en-US" sz="4400" b="0" dirty="0" smtClean="0">
              <a:solidFill>
                <a:srgbClr val="FFFFFF"/>
              </a:solidFill>
              <a:latin typeface="Arial"/>
              <a:cs typeface="Arial"/>
            </a:endParaRPr>
          </a:p>
          <a:p>
            <a:r>
              <a:rPr lang="en-US" sz="4400" b="0" dirty="0" smtClean="0">
                <a:solidFill>
                  <a:srgbClr val="FFFFFF"/>
                </a:solidFill>
                <a:latin typeface="Arial"/>
                <a:cs typeface="Arial"/>
              </a:rPr>
              <a:t>Hathaway</a:t>
            </a:r>
            <a:endParaRPr lang="en-US" sz="4400" b="0" dirty="0">
              <a:solidFill>
                <a:srgbClr val="FFFFFF"/>
              </a:solidFill>
              <a:latin typeface="Arial"/>
              <a:cs typeface="Arial"/>
            </a:endParaRPr>
          </a:p>
        </p:txBody>
      </p:sp>
      <p:sp>
        <p:nvSpPr>
          <p:cNvPr id="35" name="TextBox 34"/>
          <p:cNvSpPr txBox="1"/>
          <p:nvPr/>
        </p:nvSpPr>
        <p:spPr>
          <a:xfrm>
            <a:off x="17669358" y="6064770"/>
            <a:ext cx="2527735"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b="0" dirty="0" smtClean="0">
                <a:solidFill>
                  <a:srgbClr val="60A640"/>
                </a:solidFill>
                <a:latin typeface="Arial"/>
                <a:cs typeface="Arial"/>
              </a:rPr>
              <a:t>Technical Key </a:t>
            </a:r>
            <a:br>
              <a:rPr lang="en-US" sz="2400" b="0" dirty="0" smtClean="0">
                <a:solidFill>
                  <a:srgbClr val="60A640"/>
                </a:solidFill>
                <a:latin typeface="Arial"/>
                <a:cs typeface="Arial"/>
              </a:rPr>
            </a:br>
            <a:r>
              <a:rPr lang="en-US" sz="2400" b="0" dirty="0" smtClean="0">
                <a:solidFill>
                  <a:srgbClr val="60A640"/>
                </a:solidFill>
                <a:latin typeface="Arial"/>
                <a:cs typeface="Arial"/>
              </a:rPr>
              <a:t>Account </a:t>
            </a:r>
            <a:r>
              <a:rPr lang="en-US" sz="2400" b="0" dirty="0">
                <a:solidFill>
                  <a:srgbClr val="60A640"/>
                </a:solidFill>
                <a:latin typeface="Arial"/>
                <a:cs typeface="Arial"/>
              </a:rPr>
              <a:t>Manager</a:t>
            </a:r>
          </a:p>
        </p:txBody>
      </p:sp>
      <p:sp>
        <p:nvSpPr>
          <p:cNvPr id="36" name="TextBox 35"/>
          <p:cNvSpPr txBox="1"/>
          <p:nvPr/>
        </p:nvSpPr>
        <p:spPr>
          <a:xfrm>
            <a:off x="17637201" y="7467373"/>
            <a:ext cx="4639749" cy="461665"/>
          </a:xfrm>
          <a:prstGeom prst="rect">
            <a:avLst/>
          </a:prstGeom>
          <a:noFill/>
        </p:spPr>
        <p:txBody>
          <a:bodyPr wrap="square" rtlCol="0">
            <a:spAutoFit/>
          </a:bodyPr>
          <a:lstStyle/>
          <a:p>
            <a:r>
              <a:rPr lang="en-US" sz="2400" b="0" dirty="0" smtClean="0">
                <a:solidFill>
                  <a:srgbClr val="032B4E"/>
                </a:solidFill>
                <a:latin typeface="Arial"/>
                <a:cs typeface="Arial"/>
              </a:rPr>
              <a:t>anuj@</a:t>
            </a:r>
            <a:r>
              <a:rPr lang="en-US" sz="2400" b="0" dirty="0">
                <a:solidFill>
                  <a:srgbClr val="032B4E"/>
                </a:solidFill>
                <a:latin typeface="Arial"/>
                <a:cs typeface="Arial"/>
              </a:rPr>
              <a:t>xamarin.com</a:t>
            </a:r>
          </a:p>
        </p:txBody>
      </p:sp>
      <p:sp>
        <p:nvSpPr>
          <p:cNvPr id="37" name="TextBox 36"/>
          <p:cNvSpPr txBox="1"/>
          <p:nvPr/>
        </p:nvSpPr>
        <p:spPr>
          <a:xfrm>
            <a:off x="17637202" y="8055388"/>
            <a:ext cx="3436632" cy="461665"/>
          </a:xfrm>
          <a:prstGeom prst="rect">
            <a:avLst/>
          </a:prstGeom>
          <a:noFill/>
        </p:spPr>
        <p:txBody>
          <a:bodyPr wrap="square" rtlCol="0">
            <a:spAutoFit/>
          </a:bodyPr>
          <a:lstStyle/>
          <a:p>
            <a:r>
              <a:rPr lang="en-US" sz="2400" b="0" dirty="0">
                <a:solidFill>
                  <a:srgbClr val="032B4E"/>
                </a:solidFill>
                <a:latin typeface="Arial"/>
                <a:cs typeface="Arial"/>
              </a:rPr>
              <a:t>+1 </a:t>
            </a:r>
            <a:r>
              <a:rPr lang="en-US" sz="2400" b="0" dirty="0" smtClean="0">
                <a:solidFill>
                  <a:srgbClr val="032B4E"/>
                </a:solidFill>
                <a:latin typeface="Arial"/>
                <a:cs typeface="Arial"/>
              </a:rPr>
              <a:t>(415) 283-9742</a:t>
            </a:r>
            <a:endParaRPr lang="en-US" sz="2400" b="0" dirty="0">
              <a:solidFill>
                <a:srgbClr val="032B4E"/>
              </a:solidFill>
              <a:latin typeface="Arial"/>
              <a:cs typeface="Arial"/>
            </a:endParaRPr>
          </a:p>
        </p:txBody>
      </p:sp>
      <p:sp>
        <p:nvSpPr>
          <p:cNvPr id="38" name="TextBox 37"/>
          <p:cNvSpPr txBox="1"/>
          <p:nvPr/>
        </p:nvSpPr>
        <p:spPr>
          <a:xfrm>
            <a:off x="17602518" y="8558244"/>
            <a:ext cx="3627197" cy="461665"/>
          </a:xfrm>
          <a:prstGeom prst="rect">
            <a:avLst/>
          </a:prstGeom>
          <a:noFill/>
        </p:spPr>
        <p:txBody>
          <a:bodyPr wrap="square" rtlCol="0">
            <a:spAutoFit/>
          </a:bodyPr>
          <a:lstStyle/>
          <a:p>
            <a:r>
              <a:rPr lang="en-US" sz="2400" b="0" dirty="0" smtClean="0">
                <a:solidFill>
                  <a:srgbClr val="032B4E"/>
                </a:solidFill>
                <a:latin typeface="Arial"/>
                <a:cs typeface="Arial"/>
              </a:rPr>
              <a:t>@anooj</a:t>
            </a:r>
            <a:endParaRPr lang="en-US" sz="2400" b="0" dirty="0">
              <a:solidFill>
                <a:srgbClr val="032B4E"/>
              </a:solidFill>
              <a:latin typeface="Arial"/>
              <a:cs typeface="Arial"/>
            </a:endParaRPr>
          </a:p>
        </p:txBody>
      </p:sp>
      <p:cxnSp>
        <p:nvCxnSpPr>
          <p:cNvPr id="39" name="Straight Connector 38"/>
          <p:cNvCxnSpPr/>
          <p:nvPr/>
        </p:nvCxnSpPr>
        <p:spPr>
          <a:xfrm>
            <a:off x="17118261" y="7206187"/>
            <a:ext cx="3266295" cy="0"/>
          </a:xfrm>
          <a:prstGeom prst="line">
            <a:avLst/>
          </a:prstGeom>
          <a:noFill/>
          <a:ln w="25400" cap="flat">
            <a:solidFill>
              <a:srgbClr val="60A640"/>
            </a:solidFill>
            <a:prstDash val="solid"/>
            <a:miter lim="400000"/>
          </a:ln>
          <a:effectLst/>
        </p:spPr>
        <p:style>
          <a:lnRef idx="0">
            <a:scrgbClr r="0" g="0" b="0"/>
          </a:lnRef>
          <a:fillRef idx="0">
            <a:scrgbClr r="0" g="0" b="0"/>
          </a:fillRef>
          <a:effectRef idx="0">
            <a:scrgbClr r="0" g="0" b="0"/>
          </a:effectRef>
          <a:fontRef idx="none"/>
        </p:style>
      </p:cxnSp>
      <p:sp>
        <p:nvSpPr>
          <p:cNvPr id="480" name="Title 479"/>
          <p:cNvSpPr>
            <a:spLocks noGrp="1"/>
          </p:cNvSpPr>
          <p:nvPr>
            <p:ph type="title"/>
          </p:nvPr>
        </p:nvSpPr>
        <p:spPr>
          <a:xfrm>
            <a:off x="834860" y="758999"/>
            <a:ext cx="6951978" cy="1179540"/>
          </a:xfrm>
        </p:spPr>
        <p:txBody>
          <a:bodyPr>
            <a:normAutofit/>
          </a:bodyPr>
          <a:lstStyle/>
          <a:p>
            <a:r>
              <a:rPr lang="en-US" sz="6000" dirty="0" smtClean="0">
                <a:solidFill>
                  <a:srgbClr val="3C90D1"/>
                </a:solidFill>
                <a:latin typeface="Arial"/>
                <a:cs typeface="Arial"/>
              </a:rPr>
              <a:t>We’re here to help</a:t>
            </a:r>
            <a:endParaRPr lang="en-US" sz="6000" dirty="0">
              <a:solidFill>
                <a:srgbClr val="3C90D1"/>
              </a:solidFill>
              <a:latin typeface="Arial"/>
              <a:cs typeface="Arial"/>
            </a:endParaRPr>
          </a:p>
        </p:txBody>
      </p:sp>
      <p:cxnSp>
        <p:nvCxnSpPr>
          <p:cNvPr id="32" name="Straight Connector 31"/>
          <p:cNvCxnSpPr/>
          <p:nvPr/>
        </p:nvCxnSpPr>
        <p:spPr>
          <a:xfrm flipV="1">
            <a:off x="928341" y="1921827"/>
            <a:ext cx="22411084" cy="3511"/>
          </a:xfrm>
          <a:prstGeom prst="line">
            <a:avLst/>
          </a:prstGeom>
          <a:noFill/>
          <a:ln w="9525"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pic>
        <p:nvPicPr>
          <p:cNvPr id="41" name="Picture 40"/>
          <p:cNvPicPr>
            <a:picLocks noChangeAspect="1"/>
          </p:cNvPicPr>
          <p:nvPr/>
        </p:nvPicPr>
        <p:blipFill>
          <a:blip r:embed="rId7"/>
          <a:stretch>
            <a:fillRect/>
          </a:stretch>
        </p:blipFill>
        <p:spPr>
          <a:xfrm>
            <a:off x="928341" y="3177221"/>
            <a:ext cx="6223000" cy="2654300"/>
          </a:xfrm>
          <a:prstGeom prst="rect">
            <a:avLst/>
          </a:prstGeom>
        </p:spPr>
      </p:pic>
      <p:sp>
        <p:nvSpPr>
          <p:cNvPr id="10" name="Oval 9"/>
          <p:cNvSpPr/>
          <p:nvPr/>
        </p:nvSpPr>
        <p:spPr>
          <a:xfrm>
            <a:off x="4194636" y="4656255"/>
            <a:ext cx="2329186" cy="2329186"/>
          </a:xfrm>
          <a:prstGeom prst="ellipse">
            <a:avLst/>
          </a:prstGeom>
          <a:blipFill rotWithShape="1">
            <a:blip r:embed="rId8"/>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1479438" y="3794154"/>
            <a:ext cx="2799069" cy="14568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4400" dirty="0">
                <a:solidFill>
                  <a:srgbClr val="FFFFFF"/>
                </a:solidFill>
                <a:latin typeface="Arial"/>
                <a:cs typeface="Arial"/>
              </a:rPr>
              <a:t>Stephanie</a:t>
            </a:r>
            <a:r>
              <a:rPr lang="en-US" sz="4400" b="0" dirty="0">
                <a:solidFill>
                  <a:srgbClr val="FFFFFF"/>
                </a:solidFill>
                <a:latin typeface="Arial"/>
                <a:cs typeface="Arial"/>
              </a:rPr>
              <a:t> </a:t>
            </a:r>
            <a:r>
              <a:rPr lang="en-US" sz="4400" b="0" dirty="0" smtClean="0">
                <a:solidFill>
                  <a:srgbClr val="FFFFFF"/>
                </a:solidFill>
                <a:latin typeface="Arial"/>
                <a:cs typeface="Arial"/>
              </a:rPr>
              <a:t/>
            </a:r>
            <a:br>
              <a:rPr lang="en-US" sz="4400" b="0" dirty="0" smtClean="0">
                <a:solidFill>
                  <a:srgbClr val="FFFFFF"/>
                </a:solidFill>
                <a:latin typeface="Arial"/>
                <a:cs typeface="Arial"/>
              </a:rPr>
            </a:br>
            <a:r>
              <a:rPr lang="en-US" sz="4400" b="0" dirty="0" smtClean="0">
                <a:solidFill>
                  <a:srgbClr val="FFFFFF"/>
                </a:solidFill>
                <a:latin typeface="Arial"/>
                <a:cs typeface="Arial"/>
              </a:rPr>
              <a:t>Schatz</a:t>
            </a:r>
            <a:endParaRPr lang="en-US" sz="4400" b="0" dirty="0">
              <a:solidFill>
                <a:srgbClr val="FFFFFF"/>
              </a:solidFill>
              <a:latin typeface="Arial"/>
              <a:cs typeface="Arial"/>
            </a:endParaRPr>
          </a:p>
        </p:txBody>
      </p:sp>
    </p:spTree>
    <p:extLst>
      <p:ext uri="{BB962C8B-B14F-4D97-AF65-F5344CB8AC3E}">
        <p14:creationId xmlns:p14="http://schemas.microsoft.com/office/powerpoint/2010/main" val="592039407"/>
      </p:ext>
    </p:extLst>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399030" y="15"/>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pic>
        <p:nvPicPr>
          <p:cNvPr id="5" name="Picture 4"/>
          <p:cNvPicPr>
            <a:picLocks noChangeAspect="1"/>
          </p:cNvPicPr>
          <p:nvPr/>
        </p:nvPicPr>
        <p:blipFill>
          <a:blip r:embed="rId2"/>
          <a:stretch>
            <a:fillRect/>
          </a:stretch>
        </p:blipFill>
        <p:spPr>
          <a:xfrm>
            <a:off x="4912700" y="3177221"/>
            <a:ext cx="6350000" cy="6858000"/>
          </a:xfrm>
          <a:prstGeom prst="rect">
            <a:avLst/>
          </a:prstGeom>
        </p:spPr>
      </p:pic>
      <p:pic>
        <p:nvPicPr>
          <p:cNvPr id="7" name="Picture 6"/>
          <p:cNvPicPr>
            <a:picLocks noChangeAspect="1"/>
          </p:cNvPicPr>
          <p:nvPr/>
        </p:nvPicPr>
        <p:blipFill>
          <a:blip r:embed="rId3"/>
          <a:stretch>
            <a:fillRect/>
          </a:stretch>
        </p:blipFill>
        <p:spPr>
          <a:xfrm>
            <a:off x="4976118" y="3177221"/>
            <a:ext cx="6223000" cy="2654300"/>
          </a:xfrm>
          <a:prstGeom prst="rect">
            <a:avLst/>
          </a:prstGeom>
        </p:spPr>
      </p:pic>
      <p:sp>
        <p:nvSpPr>
          <p:cNvPr id="8" name="TextBox 7"/>
          <p:cNvSpPr txBox="1"/>
          <p:nvPr/>
        </p:nvSpPr>
        <p:spPr>
          <a:xfrm>
            <a:off x="12288115" y="15"/>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10" name="Oval 9"/>
          <p:cNvSpPr/>
          <p:nvPr/>
        </p:nvSpPr>
        <p:spPr>
          <a:xfrm>
            <a:off x="8242413" y="4656255"/>
            <a:ext cx="2329186" cy="2329186"/>
          </a:xfrm>
          <a:prstGeom prst="ellipse">
            <a:avLst/>
          </a:prstGeom>
          <a:blipFill rotWithShape="1">
            <a:blip r:embed="rId4"/>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5527215" y="3794154"/>
            <a:ext cx="2799069" cy="14568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4400" dirty="0">
                <a:solidFill>
                  <a:srgbClr val="FFFFFF"/>
                </a:solidFill>
                <a:latin typeface="Arial"/>
                <a:cs typeface="Arial"/>
              </a:rPr>
              <a:t>Stephanie</a:t>
            </a:r>
            <a:r>
              <a:rPr lang="en-US" sz="4400" b="0" dirty="0">
                <a:solidFill>
                  <a:srgbClr val="FFFFFF"/>
                </a:solidFill>
                <a:latin typeface="Arial"/>
                <a:cs typeface="Arial"/>
              </a:rPr>
              <a:t> </a:t>
            </a:r>
            <a:r>
              <a:rPr lang="en-US" sz="4400" b="0" dirty="0" smtClean="0">
                <a:solidFill>
                  <a:srgbClr val="FFFFFF"/>
                </a:solidFill>
                <a:latin typeface="Arial"/>
                <a:cs typeface="Arial"/>
              </a:rPr>
              <a:t/>
            </a:r>
            <a:br>
              <a:rPr lang="en-US" sz="4400" b="0" dirty="0" smtClean="0">
                <a:solidFill>
                  <a:srgbClr val="FFFFFF"/>
                </a:solidFill>
                <a:latin typeface="Arial"/>
                <a:cs typeface="Arial"/>
              </a:rPr>
            </a:br>
            <a:r>
              <a:rPr lang="en-US" sz="4400" b="0" dirty="0" smtClean="0">
                <a:solidFill>
                  <a:srgbClr val="FFFFFF"/>
                </a:solidFill>
                <a:latin typeface="Arial"/>
                <a:cs typeface="Arial"/>
              </a:rPr>
              <a:t>Schatz</a:t>
            </a:r>
            <a:endParaRPr lang="en-US" sz="4400" b="0" dirty="0">
              <a:solidFill>
                <a:srgbClr val="FFFFFF"/>
              </a:solidFill>
              <a:latin typeface="Arial"/>
              <a:cs typeface="Arial"/>
            </a:endParaRPr>
          </a:p>
        </p:txBody>
      </p:sp>
      <p:sp>
        <p:nvSpPr>
          <p:cNvPr id="11" name="TextBox 10"/>
          <p:cNvSpPr txBox="1"/>
          <p:nvPr/>
        </p:nvSpPr>
        <p:spPr>
          <a:xfrm>
            <a:off x="5527215" y="6064770"/>
            <a:ext cx="2685331"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b="0" dirty="0">
                <a:solidFill>
                  <a:srgbClr val="3C90D1"/>
                </a:solidFill>
                <a:latin typeface="Arial"/>
                <a:cs typeface="Arial"/>
              </a:rPr>
              <a:t>SVP Sales</a:t>
            </a:r>
          </a:p>
          <a:p>
            <a:r>
              <a:rPr lang="en-US" sz="2400" b="0" dirty="0">
                <a:solidFill>
                  <a:srgbClr val="3C90D1"/>
                </a:solidFill>
                <a:latin typeface="Arial"/>
                <a:cs typeface="Arial"/>
              </a:rPr>
              <a:t>Customer </a:t>
            </a:r>
            <a:r>
              <a:rPr lang="en-US" sz="2400" b="0" dirty="0" smtClean="0">
                <a:solidFill>
                  <a:srgbClr val="3C90D1"/>
                </a:solidFill>
                <a:latin typeface="Arial"/>
                <a:cs typeface="Arial"/>
              </a:rPr>
              <a:t>Success</a:t>
            </a:r>
            <a:endParaRPr lang="en-US" sz="2400" b="0" dirty="0">
              <a:solidFill>
                <a:srgbClr val="3C90D1"/>
              </a:solidFill>
              <a:latin typeface="Arial"/>
              <a:cs typeface="Arial"/>
            </a:endParaRPr>
          </a:p>
        </p:txBody>
      </p:sp>
      <p:sp>
        <p:nvSpPr>
          <p:cNvPr id="13" name="TextBox 12"/>
          <p:cNvSpPr txBox="1"/>
          <p:nvPr/>
        </p:nvSpPr>
        <p:spPr>
          <a:xfrm>
            <a:off x="5495058" y="7467373"/>
            <a:ext cx="4639749" cy="461665"/>
          </a:xfrm>
          <a:prstGeom prst="rect">
            <a:avLst/>
          </a:prstGeom>
          <a:noFill/>
        </p:spPr>
        <p:txBody>
          <a:bodyPr wrap="square" rtlCol="0">
            <a:spAutoFit/>
          </a:bodyPr>
          <a:lstStyle/>
          <a:p>
            <a:r>
              <a:rPr lang="en-US" sz="2400" b="0" dirty="0" err="1">
                <a:solidFill>
                  <a:srgbClr val="032B4E"/>
                </a:solidFill>
                <a:latin typeface="Arial"/>
                <a:cs typeface="Arial"/>
              </a:rPr>
              <a:t>stephanie@xamarin.com</a:t>
            </a:r>
            <a:endParaRPr lang="en-US" sz="2400" b="0" dirty="0">
              <a:solidFill>
                <a:srgbClr val="032B4E"/>
              </a:solidFill>
              <a:latin typeface="Arial"/>
              <a:cs typeface="Arial"/>
            </a:endParaRPr>
          </a:p>
        </p:txBody>
      </p:sp>
      <p:sp>
        <p:nvSpPr>
          <p:cNvPr id="14" name="TextBox 13"/>
          <p:cNvSpPr txBox="1"/>
          <p:nvPr/>
        </p:nvSpPr>
        <p:spPr>
          <a:xfrm>
            <a:off x="5495059" y="8055388"/>
            <a:ext cx="3436632" cy="461665"/>
          </a:xfrm>
          <a:prstGeom prst="rect">
            <a:avLst/>
          </a:prstGeom>
          <a:noFill/>
        </p:spPr>
        <p:txBody>
          <a:bodyPr wrap="square" rtlCol="0">
            <a:spAutoFit/>
          </a:bodyPr>
          <a:lstStyle/>
          <a:p>
            <a:r>
              <a:rPr lang="en-US" sz="2400" b="0" dirty="0">
                <a:solidFill>
                  <a:srgbClr val="032B4E"/>
                </a:solidFill>
                <a:latin typeface="Arial"/>
                <a:cs typeface="Arial"/>
              </a:rPr>
              <a:t>+1 (617) 697-5241</a:t>
            </a:r>
          </a:p>
        </p:txBody>
      </p:sp>
      <p:sp>
        <p:nvSpPr>
          <p:cNvPr id="15" name="TextBox 14"/>
          <p:cNvSpPr txBox="1"/>
          <p:nvPr/>
        </p:nvSpPr>
        <p:spPr>
          <a:xfrm>
            <a:off x="5460375" y="8558244"/>
            <a:ext cx="3627197" cy="461665"/>
          </a:xfrm>
          <a:prstGeom prst="rect">
            <a:avLst/>
          </a:prstGeom>
          <a:noFill/>
        </p:spPr>
        <p:txBody>
          <a:bodyPr wrap="square" rtlCol="0">
            <a:spAutoFit/>
          </a:bodyPr>
          <a:lstStyle/>
          <a:p>
            <a:r>
              <a:rPr lang="en-US" sz="2400" b="0" dirty="0">
                <a:solidFill>
                  <a:srgbClr val="032B4E"/>
                </a:solidFill>
                <a:latin typeface="Arial"/>
                <a:cs typeface="Arial"/>
              </a:rPr>
              <a:t>@</a:t>
            </a:r>
            <a:r>
              <a:rPr lang="en-US" sz="2400" b="0" dirty="0" err="1">
                <a:solidFill>
                  <a:srgbClr val="032B4E"/>
                </a:solidFill>
                <a:latin typeface="Arial"/>
                <a:cs typeface="Arial"/>
              </a:rPr>
              <a:t>she_travels</a:t>
            </a:r>
            <a:endParaRPr lang="en-US" sz="2400" b="0" dirty="0">
              <a:solidFill>
                <a:srgbClr val="032B4E"/>
              </a:solidFill>
              <a:latin typeface="Arial"/>
              <a:cs typeface="Arial"/>
            </a:endParaRPr>
          </a:p>
        </p:txBody>
      </p:sp>
      <p:cxnSp>
        <p:nvCxnSpPr>
          <p:cNvPr id="16" name="Straight Connector 15"/>
          <p:cNvCxnSpPr/>
          <p:nvPr/>
        </p:nvCxnSpPr>
        <p:spPr>
          <a:xfrm>
            <a:off x="4976118" y="7206187"/>
            <a:ext cx="3266295" cy="0"/>
          </a:xfrm>
          <a:prstGeom prst="line">
            <a:avLst/>
          </a:prstGeom>
          <a:noFill/>
          <a:ln w="25400" cap="flat">
            <a:solidFill>
              <a:srgbClr val="3C90D1"/>
            </a:solidFill>
            <a:prstDash val="solid"/>
            <a:miter lim="400000"/>
          </a:ln>
          <a:effectLst/>
        </p:spPr>
        <p:style>
          <a:lnRef idx="0">
            <a:scrgbClr r="0" g="0" b="0"/>
          </a:lnRef>
          <a:fillRef idx="0">
            <a:scrgbClr r="0" g="0" b="0"/>
          </a:fillRef>
          <a:effectRef idx="0">
            <a:scrgbClr r="0" g="0" b="0"/>
          </a:effectRef>
          <a:fontRef idx="none"/>
        </p:style>
      </p:cxnSp>
      <p:pic>
        <p:nvPicPr>
          <p:cNvPr id="20" name="Picture 19"/>
          <p:cNvPicPr>
            <a:picLocks noChangeAspect="1"/>
          </p:cNvPicPr>
          <p:nvPr/>
        </p:nvPicPr>
        <p:blipFill>
          <a:blip r:embed="rId2"/>
          <a:stretch>
            <a:fillRect/>
          </a:stretch>
        </p:blipFill>
        <p:spPr>
          <a:xfrm>
            <a:off x="13006644" y="3177221"/>
            <a:ext cx="6350000" cy="6858000"/>
          </a:xfrm>
          <a:prstGeom prst="rect">
            <a:avLst/>
          </a:prstGeom>
        </p:spPr>
      </p:pic>
      <p:pic>
        <p:nvPicPr>
          <p:cNvPr id="22" name="Picture 21"/>
          <p:cNvPicPr>
            <a:picLocks noChangeAspect="1"/>
          </p:cNvPicPr>
          <p:nvPr/>
        </p:nvPicPr>
        <p:blipFill>
          <a:blip r:embed="rId5"/>
          <a:stretch>
            <a:fillRect/>
          </a:stretch>
        </p:blipFill>
        <p:spPr>
          <a:xfrm>
            <a:off x="13060015" y="3177221"/>
            <a:ext cx="6223000" cy="2654300"/>
          </a:xfrm>
          <a:prstGeom prst="rect">
            <a:avLst/>
          </a:prstGeom>
        </p:spPr>
      </p:pic>
      <p:pic>
        <p:nvPicPr>
          <p:cNvPr id="25" name="Picture 24" descr="AnujBhatiaHeadshot-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18862" y="4467965"/>
            <a:ext cx="2694015" cy="2694015"/>
          </a:xfrm>
          <a:prstGeom prst="rect">
            <a:avLst/>
          </a:prstGeom>
        </p:spPr>
      </p:pic>
      <p:sp>
        <p:nvSpPr>
          <p:cNvPr id="26" name="TextBox 25"/>
          <p:cNvSpPr txBox="1"/>
          <p:nvPr/>
        </p:nvSpPr>
        <p:spPr>
          <a:xfrm>
            <a:off x="13698382" y="3794154"/>
            <a:ext cx="1715338" cy="14568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4400" dirty="0">
                <a:solidFill>
                  <a:srgbClr val="FFFFFF"/>
                </a:solidFill>
                <a:latin typeface="Arial"/>
                <a:cs typeface="Arial"/>
              </a:rPr>
              <a:t>Anuj</a:t>
            </a:r>
            <a:r>
              <a:rPr lang="en-US" sz="4400" b="0" dirty="0">
                <a:solidFill>
                  <a:srgbClr val="FFFFFF"/>
                </a:solidFill>
                <a:latin typeface="Arial"/>
                <a:cs typeface="Arial"/>
              </a:rPr>
              <a:t> </a:t>
            </a:r>
            <a:endParaRPr lang="en-US" sz="4400" b="0" dirty="0" smtClean="0">
              <a:solidFill>
                <a:srgbClr val="FFFFFF"/>
              </a:solidFill>
              <a:latin typeface="Arial"/>
              <a:cs typeface="Arial"/>
            </a:endParaRPr>
          </a:p>
          <a:p>
            <a:r>
              <a:rPr lang="en-US" sz="4400" b="0" dirty="0" smtClean="0">
                <a:solidFill>
                  <a:srgbClr val="FFFFFF"/>
                </a:solidFill>
                <a:latin typeface="Arial"/>
                <a:cs typeface="Arial"/>
              </a:rPr>
              <a:t>Bhatia</a:t>
            </a:r>
            <a:endParaRPr lang="en-US" sz="4400" b="0" dirty="0">
              <a:solidFill>
                <a:srgbClr val="FFFFFF"/>
              </a:solidFill>
              <a:latin typeface="Arial"/>
              <a:cs typeface="Arial"/>
            </a:endParaRPr>
          </a:p>
        </p:txBody>
      </p:sp>
      <p:sp>
        <p:nvSpPr>
          <p:cNvPr id="27" name="TextBox 26"/>
          <p:cNvSpPr txBox="1"/>
          <p:nvPr/>
        </p:nvSpPr>
        <p:spPr>
          <a:xfrm>
            <a:off x="13631542" y="6064770"/>
            <a:ext cx="2527735"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b="0" dirty="0" smtClean="0">
                <a:solidFill>
                  <a:srgbClr val="A73AB8"/>
                </a:solidFill>
                <a:latin typeface="Arial"/>
                <a:cs typeface="Arial"/>
              </a:rPr>
              <a:t>Technical Key </a:t>
            </a:r>
            <a:br>
              <a:rPr lang="en-US" sz="2400" b="0" dirty="0" smtClean="0">
                <a:solidFill>
                  <a:srgbClr val="A73AB8"/>
                </a:solidFill>
                <a:latin typeface="Arial"/>
                <a:cs typeface="Arial"/>
              </a:rPr>
            </a:br>
            <a:r>
              <a:rPr lang="en-US" sz="2400" b="0" dirty="0" smtClean="0">
                <a:solidFill>
                  <a:srgbClr val="A73AB8"/>
                </a:solidFill>
                <a:latin typeface="Arial"/>
                <a:cs typeface="Arial"/>
              </a:rPr>
              <a:t>Account </a:t>
            </a:r>
            <a:r>
              <a:rPr lang="en-US" sz="2400" b="0" dirty="0">
                <a:solidFill>
                  <a:srgbClr val="A73AB8"/>
                </a:solidFill>
                <a:latin typeface="Arial"/>
                <a:cs typeface="Arial"/>
              </a:rPr>
              <a:t>Manager</a:t>
            </a:r>
          </a:p>
        </p:txBody>
      </p:sp>
      <p:sp>
        <p:nvSpPr>
          <p:cNvPr id="28" name="TextBox 27"/>
          <p:cNvSpPr txBox="1"/>
          <p:nvPr/>
        </p:nvSpPr>
        <p:spPr>
          <a:xfrm>
            <a:off x="13599385" y="7467373"/>
            <a:ext cx="4639749" cy="461665"/>
          </a:xfrm>
          <a:prstGeom prst="rect">
            <a:avLst/>
          </a:prstGeom>
          <a:noFill/>
        </p:spPr>
        <p:txBody>
          <a:bodyPr wrap="square" rtlCol="0">
            <a:spAutoFit/>
          </a:bodyPr>
          <a:lstStyle/>
          <a:p>
            <a:r>
              <a:rPr lang="en-US" sz="2400" b="0" dirty="0" smtClean="0">
                <a:solidFill>
                  <a:srgbClr val="032B4E"/>
                </a:solidFill>
                <a:latin typeface="Arial"/>
                <a:cs typeface="Arial"/>
              </a:rPr>
              <a:t>anuj@</a:t>
            </a:r>
            <a:r>
              <a:rPr lang="en-US" sz="2400" b="0" dirty="0">
                <a:solidFill>
                  <a:srgbClr val="032B4E"/>
                </a:solidFill>
                <a:latin typeface="Arial"/>
                <a:cs typeface="Arial"/>
              </a:rPr>
              <a:t>xamarin.com</a:t>
            </a:r>
          </a:p>
        </p:txBody>
      </p:sp>
      <p:sp>
        <p:nvSpPr>
          <p:cNvPr id="29" name="TextBox 28"/>
          <p:cNvSpPr txBox="1"/>
          <p:nvPr/>
        </p:nvSpPr>
        <p:spPr>
          <a:xfrm>
            <a:off x="13599386" y="8055388"/>
            <a:ext cx="3436632" cy="461665"/>
          </a:xfrm>
          <a:prstGeom prst="rect">
            <a:avLst/>
          </a:prstGeom>
          <a:noFill/>
        </p:spPr>
        <p:txBody>
          <a:bodyPr wrap="square" rtlCol="0">
            <a:spAutoFit/>
          </a:bodyPr>
          <a:lstStyle/>
          <a:p>
            <a:r>
              <a:rPr lang="en-US" sz="2400" b="0" dirty="0">
                <a:solidFill>
                  <a:srgbClr val="032B4E"/>
                </a:solidFill>
                <a:latin typeface="Arial"/>
                <a:cs typeface="Arial"/>
              </a:rPr>
              <a:t>+1 </a:t>
            </a:r>
            <a:r>
              <a:rPr lang="en-US" sz="2400" b="0" dirty="0" smtClean="0">
                <a:solidFill>
                  <a:srgbClr val="032B4E"/>
                </a:solidFill>
                <a:latin typeface="Arial"/>
                <a:cs typeface="Arial"/>
              </a:rPr>
              <a:t>(415) 283-9742</a:t>
            </a:r>
            <a:endParaRPr lang="en-US" sz="2400" b="0" dirty="0">
              <a:solidFill>
                <a:srgbClr val="032B4E"/>
              </a:solidFill>
              <a:latin typeface="Arial"/>
              <a:cs typeface="Arial"/>
            </a:endParaRPr>
          </a:p>
        </p:txBody>
      </p:sp>
      <p:sp>
        <p:nvSpPr>
          <p:cNvPr id="30" name="TextBox 29"/>
          <p:cNvSpPr txBox="1"/>
          <p:nvPr/>
        </p:nvSpPr>
        <p:spPr>
          <a:xfrm>
            <a:off x="13564702" y="8558244"/>
            <a:ext cx="3627197" cy="461665"/>
          </a:xfrm>
          <a:prstGeom prst="rect">
            <a:avLst/>
          </a:prstGeom>
          <a:noFill/>
        </p:spPr>
        <p:txBody>
          <a:bodyPr wrap="square" rtlCol="0">
            <a:spAutoFit/>
          </a:bodyPr>
          <a:lstStyle/>
          <a:p>
            <a:r>
              <a:rPr lang="en-US" sz="2400" b="0" dirty="0" smtClean="0">
                <a:solidFill>
                  <a:srgbClr val="032B4E"/>
                </a:solidFill>
                <a:latin typeface="Arial"/>
                <a:cs typeface="Arial"/>
              </a:rPr>
              <a:t>@anooj</a:t>
            </a:r>
            <a:endParaRPr lang="en-US" sz="2400" b="0" dirty="0">
              <a:solidFill>
                <a:srgbClr val="032B4E"/>
              </a:solidFill>
              <a:latin typeface="Arial"/>
              <a:cs typeface="Arial"/>
            </a:endParaRPr>
          </a:p>
        </p:txBody>
      </p:sp>
      <p:cxnSp>
        <p:nvCxnSpPr>
          <p:cNvPr id="31" name="Straight Connector 30"/>
          <p:cNvCxnSpPr/>
          <p:nvPr/>
        </p:nvCxnSpPr>
        <p:spPr>
          <a:xfrm>
            <a:off x="13080445" y="7206187"/>
            <a:ext cx="3266295" cy="0"/>
          </a:xfrm>
          <a:prstGeom prst="line">
            <a:avLst/>
          </a:prstGeom>
          <a:noFill/>
          <a:ln w="25400" cap="flat">
            <a:solidFill>
              <a:srgbClr val="A73AB8"/>
            </a:solidFill>
            <a:prstDash val="solid"/>
            <a:miter lim="400000"/>
          </a:ln>
          <a:effectLst/>
        </p:spPr>
        <p:style>
          <a:lnRef idx="0">
            <a:scrgbClr r="0" g="0" b="0"/>
          </a:lnRef>
          <a:fillRef idx="0">
            <a:scrgbClr r="0" g="0" b="0"/>
          </a:fillRef>
          <a:effectRef idx="0">
            <a:scrgbClr r="0" g="0" b="0"/>
          </a:effectRef>
          <a:fontRef idx="none"/>
        </p:style>
      </p:cxnSp>
      <p:sp>
        <p:nvSpPr>
          <p:cNvPr id="480" name="Title 479"/>
          <p:cNvSpPr>
            <a:spLocks noGrp="1"/>
          </p:cNvSpPr>
          <p:nvPr>
            <p:ph type="title"/>
          </p:nvPr>
        </p:nvSpPr>
        <p:spPr>
          <a:xfrm>
            <a:off x="851570" y="761680"/>
            <a:ext cx="7152498" cy="1160148"/>
          </a:xfrm>
        </p:spPr>
        <p:txBody>
          <a:bodyPr>
            <a:normAutofit/>
          </a:bodyPr>
          <a:lstStyle/>
          <a:p>
            <a:r>
              <a:rPr lang="en-US" sz="6000" dirty="0" smtClean="0">
                <a:latin typeface="Arial"/>
                <a:cs typeface="Arial"/>
              </a:rPr>
              <a:t>We’re here to help</a:t>
            </a:r>
            <a:endParaRPr lang="en-US" sz="6000" dirty="0">
              <a:latin typeface="Arial"/>
              <a:cs typeface="Arial"/>
            </a:endParaRPr>
          </a:p>
        </p:txBody>
      </p:sp>
      <p:cxnSp>
        <p:nvCxnSpPr>
          <p:cNvPr id="32" name="Straight Connector 31"/>
          <p:cNvCxnSpPr/>
          <p:nvPr/>
        </p:nvCxnSpPr>
        <p:spPr>
          <a:xfrm flipV="1">
            <a:off x="928341" y="1955251"/>
            <a:ext cx="22411084" cy="3511"/>
          </a:xfrm>
          <a:prstGeom prst="line">
            <a:avLst/>
          </a:prstGeom>
          <a:noFill/>
          <a:ln w="6350"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63003268"/>
      </p:ext>
    </p:extLst>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399030" y="15"/>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pic>
        <p:nvPicPr>
          <p:cNvPr id="5" name="Picture 4"/>
          <p:cNvPicPr>
            <a:picLocks noChangeAspect="1"/>
          </p:cNvPicPr>
          <p:nvPr/>
        </p:nvPicPr>
        <p:blipFill>
          <a:blip r:embed="rId2"/>
          <a:stretch>
            <a:fillRect/>
          </a:stretch>
        </p:blipFill>
        <p:spPr>
          <a:xfrm>
            <a:off x="4912700" y="3177221"/>
            <a:ext cx="6350000" cy="6858000"/>
          </a:xfrm>
          <a:prstGeom prst="rect">
            <a:avLst/>
          </a:prstGeom>
        </p:spPr>
      </p:pic>
      <p:pic>
        <p:nvPicPr>
          <p:cNvPr id="7" name="Picture 6"/>
          <p:cNvPicPr>
            <a:picLocks noChangeAspect="1"/>
          </p:cNvPicPr>
          <p:nvPr/>
        </p:nvPicPr>
        <p:blipFill>
          <a:blip r:embed="rId3"/>
          <a:stretch>
            <a:fillRect/>
          </a:stretch>
        </p:blipFill>
        <p:spPr>
          <a:xfrm>
            <a:off x="4976118" y="3177221"/>
            <a:ext cx="6223000" cy="2654300"/>
          </a:xfrm>
          <a:prstGeom prst="rect">
            <a:avLst/>
          </a:prstGeom>
        </p:spPr>
      </p:pic>
      <p:sp>
        <p:nvSpPr>
          <p:cNvPr id="8" name="TextBox 7"/>
          <p:cNvSpPr txBox="1"/>
          <p:nvPr/>
        </p:nvSpPr>
        <p:spPr>
          <a:xfrm>
            <a:off x="12288115" y="15"/>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10" name="Oval 9"/>
          <p:cNvSpPr/>
          <p:nvPr/>
        </p:nvSpPr>
        <p:spPr>
          <a:xfrm>
            <a:off x="8242413" y="4656255"/>
            <a:ext cx="2329186" cy="2329186"/>
          </a:xfrm>
          <a:prstGeom prst="ellipse">
            <a:avLst/>
          </a:prstGeom>
          <a:blipFill rotWithShape="1">
            <a:blip r:embed="rId4"/>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5527215" y="3794154"/>
            <a:ext cx="2799069" cy="14568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sz="4400" dirty="0">
                <a:solidFill>
                  <a:srgbClr val="FFFFFF"/>
                </a:solidFill>
                <a:latin typeface="Arial"/>
                <a:cs typeface="Arial"/>
              </a:rPr>
              <a:t>Stephanie</a:t>
            </a:r>
            <a:r>
              <a:rPr lang="en-US" sz="4400" b="0" dirty="0">
                <a:solidFill>
                  <a:srgbClr val="FFFFFF"/>
                </a:solidFill>
                <a:latin typeface="Arial"/>
                <a:cs typeface="Arial"/>
              </a:rPr>
              <a:t> </a:t>
            </a:r>
            <a:r>
              <a:rPr lang="en-US" sz="4400" b="0" dirty="0" smtClean="0">
                <a:solidFill>
                  <a:srgbClr val="FFFFFF"/>
                </a:solidFill>
                <a:latin typeface="Arial"/>
                <a:cs typeface="Arial"/>
              </a:rPr>
              <a:t/>
            </a:r>
            <a:br>
              <a:rPr lang="en-US" sz="4400" b="0" dirty="0" smtClean="0">
                <a:solidFill>
                  <a:srgbClr val="FFFFFF"/>
                </a:solidFill>
                <a:latin typeface="Arial"/>
                <a:cs typeface="Arial"/>
              </a:rPr>
            </a:br>
            <a:r>
              <a:rPr lang="en-US" sz="4400" b="0" dirty="0" smtClean="0">
                <a:solidFill>
                  <a:srgbClr val="FFFFFF"/>
                </a:solidFill>
                <a:latin typeface="Arial"/>
                <a:cs typeface="Arial"/>
              </a:rPr>
              <a:t>Schatz</a:t>
            </a:r>
            <a:endParaRPr lang="en-US" sz="4400" b="0" dirty="0">
              <a:solidFill>
                <a:srgbClr val="FFFFFF"/>
              </a:solidFill>
              <a:latin typeface="Arial"/>
              <a:cs typeface="Arial"/>
            </a:endParaRPr>
          </a:p>
        </p:txBody>
      </p:sp>
      <p:sp>
        <p:nvSpPr>
          <p:cNvPr id="11" name="TextBox 10"/>
          <p:cNvSpPr txBox="1"/>
          <p:nvPr/>
        </p:nvSpPr>
        <p:spPr>
          <a:xfrm>
            <a:off x="5527215" y="6064770"/>
            <a:ext cx="2685331"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b="0" dirty="0">
                <a:solidFill>
                  <a:srgbClr val="3C90D1"/>
                </a:solidFill>
                <a:latin typeface="Arial"/>
                <a:cs typeface="Arial"/>
              </a:rPr>
              <a:t>SVP Sales</a:t>
            </a:r>
          </a:p>
          <a:p>
            <a:r>
              <a:rPr lang="en-US" sz="2400" b="0" dirty="0">
                <a:solidFill>
                  <a:srgbClr val="3C90D1"/>
                </a:solidFill>
                <a:latin typeface="Arial"/>
                <a:cs typeface="Arial"/>
              </a:rPr>
              <a:t>Customer </a:t>
            </a:r>
            <a:r>
              <a:rPr lang="en-US" sz="2400" b="0" dirty="0" smtClean="0">
                <a:solidFill>
                  <a:srgbClr val="3C90D1"/>
                </a:solidFill>
                <a:latin typeface="Arial"/>
                <a:cs typeface="Arial"/>
              </a:rPr>
              <a:t>Success</a:t>
            </a:r>
            <a:endParaRPr lang="en-US" sz="2400" b="0" dirty="0">
              <a:solidFill>
                <a:srgbClr val="3C90D1"/>
              </a:solidFill>
              <a:latin typeface="Arial"/>
              <a:cs typeface="Arial"/>
            </a:endParaRPr>
          </a:p>
        </p:txBody>
      </p:sp>
      <p:sp>
        <p:nvSpPr>
          <p:cNvPr id="13" name="TextBox 12"/>
          <p:cNvSpPr txBox="1"/>
          <p:nvPr/>
        </p:nvSpPr>
        <p:spPr>
          <a:xfrm>
            <a:off x="5495058" y="7467373"/>
            <a:ext cx="4639749" cy="461665"/>
          </a:xfrm>
          <a:prstGeom prst="rect">
            <a:avLst/>
          </a:prstGeom>
          <a:noFill/>
        </p:spPr>
        <p:txBody>
          <a:bodyPr wrap="square" rtlCol="0">
            <a:spAutoFit/>
          </a:bodyPr>
          <a:lstStyle/>
          <a:p>
            <a:r>
              <a:rPr lang="en-US" sz="2400" b="0" dirty="0" err="1">
                <a:solidFill>
                  <a:srgbClr val="032B4E"/>
                </a:solidFill>
                <a:latin typeface="Arial"/>
                <a:cs typeface="Arial"/>
              </a:rPr>
              <a:t>stephanie@xamarin.com</a:t>
            </a:r>
            <a:endParaRPr lang="en-US" sz="2400" b="0" dirty="0">
              <a:solidFill>
                <a:srgbClr val="032B4E"/>
              </a:solidFill>
              <a:latin typeface="Arial"/>
              <a:cs typeface="Arial"/>
            </a:endParaRPr>
          </a:p>
        </p:txBody>
      </p:sp>
      <p:sp>
        <p:nvSpPr>
          <p:cNvPr id="14" name="TextBox 13"/>
          <p:cNvSpPr txBox="1"/>
          <p:nvPr/>
        </p:nvSpPr>
        <p:spPr>
          <a:xfrm>
            <a:off x="5495059" y="8055388"/>
            <a:ext cx="3436632" cy="461665"/>
          </a:xfrm>
          <a:prstGeom prst="rect">
            <a:avLst/>
          </a:prstGeom>
          <a:noFill/>
        </p:spPr>
        <p:txBody>
          <a:bodyPr wrap="square" rtlCol="0">
            <a:spAutoFit/>
          </a:bodyPr>
          <a:lstStyle/>
          <a:p>
            <a:r>
              <a:rPr lang="en-US" sz="2400" b="0" dirty="0">
                <a:solidFill>
                  <a:srgbClr val="032B4E"/>
                </a:solidFill>
                <a:latin typeface="Arial"/>
                <a:cs typeface="Arial"/>
              </a:rPr>
              <a:t>+1 (617) 697-5241</a:t>
            </a:r>
          </a:p>
        </p:txBody>
      </p:sp>
      <p:sp>
        <p:nvSpPr>
          <p:cNvPr id="15" name="TextBox 14"/>
          <p:cNvSpPr txBox="1"/>
          <p:nvPr/>
        </p:nvSpPr>
        <p:spPr>
          <a:xfrm>
            <a:off x="5460375" y="8558244"/>
            <a:ext cx="3627197" cy="461665"/>
          </a:xfrm>
          <a:prstGeom prst="rect">
            <a:avLst/>
          </a:prstGeom>
          <a:noFill/>
        </p:spPr>
        <p:txBody>
          <a:bodyPr wrap="square" rtlCol="0">
            <a:spAutoFit/>
          </a:bodyPr>
          <a:lstStyle/>
          <a:p>
            <a:r>
              <a:rPr lang="en-US" sz="2400" b="0" dirty="0">
                <a:solidFill>
                  <a:srgbClr val="032B4E"/>
                </a:solidFill>
                <a:latin typeface="Arial"/>
                <a:cs typeface="Arial"/>
              </a:rPr>
              <a:t>@</a:t>
            </a:r>
            <a:r>
              <a:rPr lang="en-US" sz="2400" b="0" dirty="0" err="1">
                <a:solidFill>
                  <a:srgbClr val="032B4E"/>
                </a:solidFill>
                <a:latin typeface="Arial"/>
                <a:cs typeface="Arial"/>
              </a:rPr>
              <a:t>she_travels</a:t>
            </a:r>
            <a:endParaRPr lang="en-US" sz="2400" b="0" dirty="0">
              <a:solidFill>
                <a:srgbClr val="032B4E"/>
              </a:solidFill>
              <a:latin typeface="Arial"/>
              <a:cs typeface="Arial"/>
            </a:endParaRPr>
          </a:p>
        </p:txBody>
      </p:sp>
      <p:cxnSp>
        <p:nvCxnSpPr>
          <p:cNvPr id="16" name="Straight Connector 15"/>
          <p:cNvCxnSpPr/>
          <p:nvPr/>
        </p:nvCxnSpPr>
        <p:spPr>
          <a:xfrm>
            <a:off x="4976118" y="7206187"/>
            <a:ext cx="3266295" cy="0"/>
          </a:xfrm>
          <a:prstGeom prst="line">
            <a:avLst/>
          </a:prstGeom>
          <a:noFill/>
          <a:ln w="25400" cap="flat">
            <a:solidFill>
              <a:srgbClr val="3C90D1"/>
            </a:solidFill>
            <a:prstDash val="solid"/>
            <a:miter lim="400000"/>
          </a:ln>
          <a:effectLst/>
        </p:spPr>
        <p:style>
          <a:lnRef idx="0">
            <a:scrgbClr r="0" g="0" b="0"/>
          </a:lnRef>
          <a:fillRef idx="0">
            <a:scrgbClr r="0" g="0" b="0"/>
          </a:fillRef>
          <a:effectRef idx="0">
            <a:scrgbClr r="0" g="0" b="0"/>
          </a:effectRef>
          <a:fontRef idx="none"/>
        </p:style>
      </p:cxnSp>
      <p:pic>
        <p:nvPicPr>
          <p:cNvPr id="20" name="Picture 19"/>
          <p:cNvPicPr>
            <a:picLocks noChangeAspect="1"/>
          </p:cNvPicPr>
          <p:nvPr/>
        </p:nvPicPr>
        <p:blipFill>
          <a:blip r:embed="rId2"/>
          <a:stretch>
            <a:fillRect/>
          </a:stretch>
        </p:blipFill>
        <p:spPr>
          <a:xfrm>
            <a:off x="13006644" y="3177221"/>
            <a:ext cx="6350000" cy="6858000"/>
          </a:xfrm>
          <a:prstGeom prst="rect">
            <a:avLst/>
          </a:prstGeom>
        </p:spPr>
      </p:pic>
      <p:pic>
        <p:nvPicPr>
          <p:cNvPr id="22" name="Picture 21"/>
          <p:cNvPicPr>
            <a:picLocks noChangeAspect="1"/>
          </p:cNvPicPr>
          <p:nvPr/>
        </p:nvPicPr>
        <p:blipFill>
          <a:blip r:embed="rId5"/>
          <a:stretch>
            <a:fillRect/>
          </a:stretch>
        </p:blipFill>
        <p:spPr>
          <a:xfrm>
            <a:off x="13060015" y="3177221"/>
            <a:ext cx="6223000" cy="2654300"/>
          </a:xfrm>
          <a:prstGeom prst="rect">
            <a:avLst/>
          </a:prstGeom>
        </p:spPr>
      </p:pic>
      <p:pic>
        <p:nvPicPr>
          <p:cNvPr id="25" name="Picture 24" descr="AnujBhatiaHeadshot-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18862" y="4467965"/>
            <a:ext cx="2694015" cy="2694015"/>
          </a:xfrm>
          <a:prstGeom prst="rect">
            <a:avLst/>
          </a:prstGeom>
        </p:spPr>
      </p:pic>
      <p:sp>
        <p:nvSpPr>
          <p:cNvPr id="26" name="TextBox 25"/>
          <p:cNvSpPr txBox="1"/>
          <p:nvPr/>
        </p:nvSpPr>
        <p:spPr>
          <a:xfrm>
            <a:off x="13698382" y="3794154"/>
            <a:ext cx="1715338" cy="14568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4400" dirty="0">
                <a:solidFill>
                  <a:srgbClr val="FFFFFF"/>
                </a:solidFill>
                <a:latin typeface="Arial"/>
                <a:cs typeface="Arial"/>
              </a:rPr>
              <a:t>Anuj</a:t>
            </a:r>
            <a:r>
              <a:rPr lang="en-US" sz="4400" b="0" dirty="0">
                <a:solidFill>
                  <a:srgbClr val="FFFFFF"/>
                </a:solidFill>
                <a:latin typeface="Arial"/>
                <a:cs typeface="Arial"/>
              </a:rPr>
              <a:t> </a:t>
            </a:r>
            <a:endParaRPr lang="en-US" sz="4400" b="0" dirty="0" smtClean="0">
              <a:solidFill>
                <a:srgbClr val="FFFFFF"/>
              </a:solidFill>
              <a:latin typeface="Arial"/>
              <a:cs typeface="Arial"/>
            </a:endParaRPr>
          </a:p>
          <a:p>
            <a:r>
              <a:rPr lang="en-US" sz="4400" b="0" dirty="0" smtClean="0">
                <a:solidFill>
                  <a:srgbClr val="FFFFFF"/>
                </a:solidFill>
                <a:latin typeface="Arial"/>
                <a:cs typeface="Arial"/>
              </a:rPr>
              <a:t>Bhatia</a:t>
            </a:r>
            <a:endParaRPr lang="en-US" sz="4400" b="0" dirty="0">
              <a:solidFill>
                <a:srgbClr val="FFFFFF"/>
              </a:solidFill>
              <a:latin typeface="Arial"/>
              <a:cs typeface="Arial"/>
            </a:endParaRPr>
          </a:p>
        </p:txBody>
      </p:sp>
      <p:sp>
        <p:nvSpPr>
          <p:cNvPr id="27" name="TextBox 26"/>
          <p:cNvSpPr txBox="1"/>
          <p:nvPr/>
        </p:nvSpPr>
        <p:spPr>
          <a:xfrm>
            <a:off x="13631542" y="6064770"/>
            <a:ext cx="2527735"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b="0" dirty="0" smtClean="0">
                <a:solidFill>
                  <a:srgbClr val="A73AB8"/>
                </a:solidFill>
                <a:latin typeface="Arial"/>
                <a:cs typeface="Arial"/>
              </a:rPr>
              <a:t>Technical Key </a:t>
            </a:r>
            <a:br>
              <a:rPr lang="en-US" sz="2400" b="0" dirty="0" smtClean="0">
                <a:solidFill>
                  <a:srgbClr val="A73AB8"/>
                </a:solidFill>
                <a:latin typeface="Arial"/>
                <a:cs typeface="Arial"/>
              </a:rPr>
            </a:br>
            <a:r>
              <a:rPr lang="en-US" sz="2400" b="0" dirty="0" smtClean="0">
                <a:solidFill>
                  <a:srgbClr val="A73AB8"/>
                </a:solidFill>
                <a:latin typeface="Arial"/>
                <a:cs typeface="Arial"/>
              </a:rPr>
              <a:t>Account </a:t>
            </a:r>
            <a:r>
              <a:rPr lang="en-US" sz="2400" b="0" dirty="0">
                <a:solidFill>
                  <a:srgbClr val="A73AB8"/>
                </a:solidFill>
                <a:latin typeface="Arial"/>
                <a:cs typeface="Arial"/>
              </a:rPr>
              <a:t>Manager</a:t>
            </a:r>
          </a:p>
        </p:txBody>
      </p:sp>
      <p:sp>
        <p:nvSpPr>
          <p:cNvPr id="28" name="TextBox 27"/>
          <p:cNvSpPr txBox="1"/>
          <p:nvPr/>
        </p:nvSpPr>
        <p:spPr>
          <a:xfrm>
            <a:off x="13599385" y="7467373"/>
            <a:ext cx="4639749" cy="461665"/>
          </a:xfrm>
          <a:prstGeom prst="rect">
            <a:avLst/>
          </a:prstGeom>
          <a:noFill/>
        </p:spPr>
        <p:txBody>
          <a:bodyPr wrap="square" rtlCol="0">
            <a:spAutoFit/>
          </a:bodyPr>
          <a:lstStyle/>
          <a:p>
            <a:r>
              <a:rPr lang="en-US" sz="2400" b="0" dirty="0" smtClean="0">
                <a:solidFill>
                  <a:srgbClr val="032B4E"/>
                </a:solidFill>
                <a:latin typeface="Arial"/>
                <a:cs typeface="Arial"/>
              </a:rPr>
              <a:t>anuj@</a:t>
            </a:r>
            <a:r>
              <a:rPr lang="en-US" sz="2400" b="0" dirty="0">
                <a:solidFill>
                  <a:srgbClr val="032B4E"/>
                </a:solidFill>
                <a:latin typeface="Arial"/>
                <a:cs typeface="Arial"/>
              </a:rPr>
              <a:t>xamarin.com</a:t>
            </a:r>
          </a:p>
        </p:txBody>
      </p:sp>
      <p:sp>
        <p:nvSpPr>
          <p:cNvPr id="29" name="TextBox 28"/>
          <p:cNvSpPr txBox="1"/>
          <p:nvPr/>
        </p:nvSpPr>
        <p:spPr>
          <a:xfrm>
            <a:off x="13599386" y="8055388"/>
            <a:ext cx="3436632" cy="461665"/>
          </a:xfrm>
          <a:prstGeom prst="rect">
            <a:avLst/>
          </a:prstGeom>
          <a:noFill/>
        </p:spPr>
        <p:txBody>
          <a:bodyPr wrap="square" rtlCol="0">
            <a:spAutoFit/>
          </a:bodyPr>
          <a:lstStyle/>
          <a:p>
            <a:r>
              <a:rPr lang="en-US" sz="2400" b="0" dirty="0">
                <a:solidFill>
                  <a:srgbClr val="032B4E"/>
                </a:solidFill>
                <a:latin typeface="Arial"/>
                <a:cs typeface="Arial"/>
              </a:rPr>
              <a:t>+1 </a:t>
            </a:r>
            <a:r>
              <a:rPr lang="en-US" sz="2400" b="0" dirty="0" smtClean="0">
                <a:solidFill>
                  <a:srgbClr val="032B4E"/>
                </a:solidFill>
                <a:latin typeface="Arial"/>
                <a:cs typeface="Arial"/>
              </a:rPr>
              <a:t>(415) 283-9742</a:t>
            </a:r>
            <a:endParaRPr lang="en-US" sz="2400" b="0" dirty="0">
              <a:solidFill>
                <a:srgbClr val="032B4E"/>
              </a:solidFill>
              <a:latin typeface="Arial"/>
              <a:cs typeface="Arial"/>
            </a:endParaRPr>
          </a:p>
        </p:txBody>
      </p:sp>
      <p:sp>
        <p:nvSpPr>
          <p:cNvPr id="30" name="TextBox 29"/>
          <p:cNvSpPr txBox="1"/>
          <p:nvPr/>
        </p:nvSpPr>
        <p:spPr>
          <a:xfrm>
            <a:off x="13564702" y="8558244"/>
            <a:ext cx="3627197" cy="461665"/>
          </a:xfrm>
          <a:prstGeom prst="rect">
            <a:avLst/>
          </a:prstGeom>
          <a:noFill/>
        </p:spPr>
        <p:txBody>
          <a:bodyPr wrap="square" rtlCol="0">
            <a:spAutoFit/>
          </a:bodyPr>
          <a:lstStyle/>
          <a:p>
            <a:r>
              <a:rPr lang="en-US" sz="2400" b="0" dirty="0" smtClean="0">
                <a:solidFill>
                  <a:srgbClr val="032B4E"/>
                </a:solidFill>
                <a:latin typeface="Arial"/>
                <a:cs typeface="Arial"/>
              </a:rPr>
              <a:t>@anooj</a:t>
            </a:r>
            <a:endParaRPr lang="en-US" sz="2400" b="0" dirty="0">
              <a:solidFill>
                <a:srgbClr val="032B4E"/>
              </a:solidFill>
              <a:latin typeface="Arial"/>
              <a:cs typeface="Arial"/>
            </a:endParaRPr>
          </a:p>
        </p:txBody>
      </p:sp>
      <p:cxnSp>
        <p:nvCxnSpPr>
          <p:cNvPr id="31" name="Straight Connector 30"/>
          <p:cNvCxnSpPr/>
          <p:nvPr/>
        </p:nvCxnSpPr>
        <p:spPr>
          <a:xfrm>
            <a:off x="13080445" y="7206187"/>
            <a:ext cx="3266295" cy="0"/>
          </a:xfrm>
          <a:prstGeom prst="line">
            <a:avLst/>
          </a:prstGeom>
          <a:noFill/>
          <a:ln w="25400" cap="flat">
            <a:solidFill>
              <a:srgbClr val="A73AB8"/>
            </a:solidFill>
            <a:prstDash val="solid"/>
            <a:miter lim="400000"/>
          </a:ln>
          <a:effectLst/>
        </p:spPr>
        <p:style>
          <a:lnRef idx="0">
            <a:scrgbClr r="0" g="0" b="0"/>
          </a:lnRef>
          <a:fillRef idx="0">
            <a:scrgbClr r="0" g="0" b="0"/>
          </a:fillRef>
          <a:effectRef idx="0">
            <a:scrgbClr r="0" g="0" b="0"/>
          </a:effectRef>
          <a:fontRef idx="none"/>
        </p:style>
      </p:cxnSp>
      <p:sp>
        <p:nvSpPr>
          <p:cNvPr id="480" name="Title 479"/>
          <p:cNvSpPr>
            <a:spLocks noGrp="1"/>
          </p:cNvSpPr>
          <p:nvPr>
            <p:ph type="title"/>
          </p:nvPr>
        </p:nvSpPr>
        <p:spPr>
          <a:xfrm>
            <a:off x="870615" y="657793"/>
            <a:ext cx="21005800" cy="2286000"/>
          </a:xfrm>
        </p:spPr>
        <p:txBody>
          <a:bodyPr>
            <a:normAutofit/>
          </a:bodyPr>
          <a:lstStyle/>
          <a:p>
            <a:r>
              <a:rPr lang="en-US" sz="6000" dirty="0" smtClean="0">
                <a:latin typeface="Arial"/>
                <a:cs typeface="Arial"/>
              </a:rPr>
              <a:t>We’re here to help</a:t>
            </a:r>
            <a:endParaRPr lang="en-US" sz="6000" dirty="0">
              <a:latin typeface="Arial"/>
              <a:cs typeface="Arial"/>
            </a:endParaRPr>
          </a:p>
        </p:txBody>
      </p:sp>
      <p:cxnSp>
        <p:nvCxnSpPr>
          <p:cNvPr id="32" name="Straight Connector 31"/>
          <p:cNvCxnSpPr/>
          <p:nvPr/>
        </p:nvCxnSpPr>
        <p:spPr>
          <a:xfrm flipV="1">
            <a:off x="928341" y="1955251"/>
            <a:ext cx="22411084" cy="3511"/>
          </a:xfrm>
          <a:prstGeom prst="line">
            <a:avLst/>
          </a:prstGeom>
          <a:noFill/>
          <a:ln w="6350" cap="flat" cmpd="sng">
            <a:solidFill>
              <a:srgbClr val="B4BCB7"/>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22833147"/>
      </p:ext>
    </p:extLst>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p:cNvSpPr>
          <p:nvPr>
            <p:ph type="title"/>
          </p:nvPr>
        </p:nvSpPr>
        <p:spPr>
          <a:xfrm>
            <a:off x="801438" y="3897733"/>
            <a:ext cx="14516349" cy="5861810"/>
          </a:xfrm>
          <a:prstGeom prst="rect">
            <a:avLst/>
          </a:prstGeom>
        </p:spPr>
        <p:txBody>
          <a:bodyPr/>
          <a:lstStyle>
            <a:lvl1pPr>
              <a:lnSpc>
                <a:spcPct val="100000"/>
              </a:lnSpc>
              <a:spcBef>
                <a:spcPts val="0"/>
              </a:spcBef>
              <a:defRPr sz="6000">
                <a:latin typeface="+mn-lt"/>
                <a:ea typeface="+mn-ea"/>
                <a:cs typeface="+mn-cs"/>
                <a:sym typeface="Segoe UI"/>
              </a:defRPr>
            </a:lvl1pPr>
          </a:lstStyle>
          <a:p>
            <a:pPr marL="0" indent="0"/>
            <a:r>
              <a:rPr lang="en-US" dirty="0">
                <a:solidFill>
                  <a:srgbClr val="9B9B9B"/>
                </a:solidFill>
                <a:latin typeface="Arial"/>
                <a:cs typeface="Arial"/>
              </a:rPr>
              <a:t>“Xamarin's architectural approach provides completely native UIs with better performance than other cross-platform techniques… Xamarin uses multifaceted technology built by a cohesive team with a solid long-term track record.”</a:t>
            </a:r>
          </a:p>
        </p:txBody>
      </p:sp>
      <p:sp>
        <p:nvSpPr>
          <p:cNvPr id="606" name="Shape 606"/>
          <p:cNvSpPr/>
          <p:nvPr/>
        </p:nvSpPr>
        <p:spPr>
          <a:xfrm>
            <a:off x="1808001" y="9201150"/>
            <a:ext cx="12957399"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Name</a:t>
            </a:r>
          </a:p>
        </p:txBody>
      </p:sp>
      <p:sp>
        <p:nvSpPr>
          <p:cNvPr id="607" name="Shape 607"/>
          <p:cNvSpPr/>
          <p:nvPr/>
        </p:nvSpPr>
        <p:spPr>
          <a:xfrm>
            <a:off x="1808001" y="9886950"/>
            <a:ext cx="12957399"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800" i="1">
                <a:solidFill>
                  <a:srgbClr val="FFFFFF"/>
                </a:solidFill>
              </a:defRPr>
            </a:lvl1pPr>
          </a:lstStyle>
          <a:p>
            <a:pPr lvl="0">
              <a:defRPr sz="1800" b="0" i="0">
                <a:solidFill>
                  <a:srgbClr val="000000"/>
                </a:solidFill>
              </a:defRPr>
            </a:pPr>
            <a:r>
              <a:rPr sz="3800" b="1" i="1">
                <a:solidFill>
                  <a:srgbClr val="FFFFFF"/>
                </a:solidFill>
              </a:rPr>
              <a:t>Title and Company</a:t>
            </a:r>
          </a:p>
        </p:txBody>
      </p:sp>
      <p:pic>
        <p:nvPicPr>
          <p:cNvPr id="3" name="Picture 2" descr="quote shap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6262" y="0"/>
            <a:ext cx="10397738" cy="13716000"/>
          </a:xfrm>
          <a:prstGeom prst="rect">
            <a:avLst/>
          </a:prstGeom>
        </p:spPr>
      </p:pic>
      <p:pic>
        <p:nvPicPr>
          <p:cNvPr id="8" name="Picture 7" descr="Gartner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4265" y="3900418"/>
            <a:ext cx="5597968" cy="1277485"/>
          </a:xfrm>
          <a:prstGeom prst="rect">
            <a:avLst/>
          </a:prstGeom>
        </p:spPr>
      </p:pic>
      <p:sp>
        <p:nvSpPr>
          <p:cNvPr id="9" name="Title 1"/>
          <p:cNvSpPr txBox="1">
            <a:spLocks/>
          </p:cNvSpPr>
          <p:nvPr/>
        </p:nvSpPr>
        <p:spPr>
          <a:xfrm>
            <a:off x="814140" y="697144"/>
            <a:ext cx="10515600" cy="2461336"/>
          </a:xfrm>
          <a:prstGeom prst="rect">
            <a:avLst/>
          </a:prstGeom>
        </p:spPr>
        <p:txBody>
          <a:bodyPr>
            <a:normAutofit/>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lnSpc>
                <a:spcPct val="100000"/>
              </a:lnSpc>
            </a:pPr>
            <a:r>
              <a:rPr lang="en-US" sz="6000" b="0" dirty="0" smtClean="0">
                <a:solidFill>
                  <a:srgbClr val="3C90D1"/>
                </a:solidFill>
                <a:latin typeface="Arial"/>
                <a:cs typeface="Arial"/>
              </a:rPr>
              <a:t>Gartner Strongly Endorses </a:t>
            </a:r>
            <a:br>
              <a:rPr lang="en-US" sz="6000" b="0" dirty="0" smtClean="0">
                <a:solidFill>
                  <a:srgbClr val="3C90D1"/>
                </a:solidFill>
                <a:latin typeface="Arial"/>
                <a:cs typeface="Arial"/>
              </a:rPr>
            </a:br>
            <a:r>
              <a:rPr lang="en-US" sz="6000" b="0" dirty="0" smtClean="0">
                <a:solidFill>
                  <a:srgbClr val="3C90D1"/>
                </a:solidFill>
                <a:latin typeface="Arial"/>
                <a:cs typeface="Arial"/>
              </a:rPr>
              <a:t>Xamarin Technology</a:t>
            </a:r>
            <a:endParaRPr lang="en-US" sz="6000" b="0" dirty="0">
              <a:solidFill>
                <a:srgbClr val="3C90D1"/>
              </a:solidFill>
              <a:latin typeface="Arial"/>
              <a:cs typeface="Arial"/>
            </a:endParaRPr>
          </a:p>
        </p:txBody>
      </p:sp>
      <p:sp>
        <p:nvSpPr>
          <p:cNvPr id="10" name="Content Placeholder 2"/>
          <p:cNvSpPr txBox="1">
            <a:spLocks/>
          </p:cNvSpPr>
          <p:nvPr/>
        </p:nvSpPr>
        <p:spPr>
          <a:xfrm>
            <a:off x="9611172" y="9809679"/>
            <a:ext cx="5706615" cy="2037991"/>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90000"/>
              </a:lnSpc>
              <a:buNone/>
            </a:pPr>
            <a:r>
              <a:rPr lang="en-US" sz="4000" b="1" i="1" dirty="0" smtClean="0">
                <a:solidFill>
                  <a:srgbClr val="3C90D1"/>
                </a:solidFill>
                <a:latin typeface="Arial"/>
                <a:cs typeface="Arial"/>
              </a:rPr>
              <a:t>Gartner</a:t>
            </a:r>
            <a:r>
              <a:rPr lang="en-US" sz="4000" b="1" i="1" dirty="0">
                <a:solidFill>
                  <a:srgbClr val="3C90D1"/>
                </a:solidFill>
                <a:latin typeface="Arial"/>
                <a:cs typeface="Arial"/>
              </a:rPr>
              <a:t> </a:t>
            </a:r>
            <a:r>
              <a:rPr lang="en-US" sz="4000" b="1" i="1" dirty="0" smtClean="0">
                <a:solidFill>
                  <a:srgbClr val="3C90D1"/>
                </a:solidFill>
                <a:latin typeface="Arial"/>
                <a:cs typeface="Arial"/>
              </a:rPr>
              <a:t> </a:t>
            </a:r>
          </a:p>
          <a:p>
            <a:pPr marL="0" indent="0" algn="r">
              <a:lnSpc>
                <a:spcPct val="90000"/>
              </a:lnSpc>
              <a:buNone/>
            </a:pPr>
            <a:r>
              <a:rPr lang="en-US" sz="4000" i="1" dirty="0" smtClean="0">
                <a:solidFill>
                  <a:srgbClr val="3C90D1"/>
                </a:solidFill>
                <a:latin typeface="Arial"/>
                <a:cs typeface="Arial"/>
              </a:rPr>
              <a:t>August </a:t>
            </a:r>
            <a:r>
              <a:rPr lang="en-US" sz="4000" i="1" dirty="0">
                <a:solidFill>
                  <a:srgbClr val="3C90D1"/>
                </a:solidFill>
                <a:latin typeface="Arial"/>
                <a:cs typeface="Arial"/>
              </a:rPr>
              <a:t>2013</a:t>
            </a:r>
          </a:p>
        </p:txBody>
      </p:sp>
    </p:spTree>
    <p:extLst>
      <p:ext uri="{BB962C8B-B14F-4D97-AF65-F5344CB8AC3E}">
        <p14:creationId xmlns:p14="http://schemas.microsoft.com/office/powerpoint/2010/main" val="21960902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p:cNvSpPr>
          <p:nvPr>
            <p:ph type="title"/>
          </p:nvPr>
        </p:nvSpPr>
        <p:spPr>
          <a:xfrm>
            <a:off x="815810" y="3887528"/>
            <a:ext cx="14808101" cy="5067300"/>
          </a:xfrm>
          <a:prstGeom prst="rect">
            <a:avLst/>
          </a:prstGeom>
        </p:spPr>
        <p:txBody>
          <a:bodyPr/>
          <a:lstStyle>
            <a:lvl1pPr>
              <a:lnSpc>
                <a:spcPct val="100000"/>
              </a:lnSpc>
              <a:spcBef>
                <a:spcPts val="0"/>
              </a:spcBef>
              <a:defRPr sz="6000">
                <a:latin typeface="+mn-lt"/>
                <a:ea typeface="+mn-ea"/>
                <a:cs typeface="+mn-cs"/>
                <a:sym typeface="Segoe UI"/>
              </a:defRPr>
            </a:lvl1pPr>
          </a:lstStyle>
          <a:p>
            <a:pPr marL="0" indent="0">
              <a:lnSpc>
                <a:spcPct val="120000"/>
              </a:lnSpc>
            </a:pPr>
            <a:r>
              <a:rPr lang="en-US" dirty="0">
                <a:latin typeface="Arial"/>
                <a:cs typeface="Arial"/>
              </a:rPr>
              <a:t>“With Xamarin, developers combine all of the productivity benefits of C#, Visual Studio </a:t>
            </a:r>
            <a:r>
              <a:rPr lang="en-US" dirty="0" smtClean="0">
                <a:latin typeface="Arial"/>
                <a:cs typeface="Arial"/>
              </a:rPr>
              <a:t>2013 </a:t>
            </a:r>
            <a:r>
              <a:rPr lang="en-US" dirty="0">
                <a:latin typeface="Arial"/>
                <a:cs typeface="Arial"/>
              </a:rPr>
              <a:t>and Windows Azure with </a:t>
            </a:r>
            <a:br>
              <a:rPr lang="en-US" dirty="0">
                <a:latin typeface="Arial"/>
                <a:cs typeface="Arial"/>
              </a:rPr>
            </a:br>
            <a:r>
              <a:rPr lang="en-US" dirty="0">
                <a:latin typeface="Arial"/>
                <a:cs typeface="Arial"/>
              </a:rPr>
              <a:t>the flexibility to quickly build for multiple device targets.” </a:t>
            </a:r>
          </a:p>
        </p:txBody>
      </p:sp>
      <p:pic>
        <p:nvPicPr>
          <p:cNvPr id="2" name="Picture 1" descr="quote phot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0389" y="-47914"/>
            <a:ext cx="15317251" cy="13834937"/>
          </a:xfrm>
          <a:prstGeom prst="rect">
            <a:avLst/>
          </a:prstGeom>
        </p:spPr>
      </p:pic>
      <p:pic>
        <p:nvPicPr>
          <p:cNvPr id="3" name="Picture 2"/>
          <p:cNvPicPr>
            <a:picLocks noChangeAspect="1"/>
          </p:cNvPicPr>
          <p:nvPr/>
        </p:nvPicPr>
        <p:blipFill>
          <a:blip r:embed="rId4"/>
          <a:stretch>
            <a:fillRect/>
          </a:stretch>
        </p:blipFill>
        <p:spPr>
          <a:xfrm>
            <a:off x="927099" y="938213"/>
            <a:ext cx="6336857" cy="1351269"/>
          </a:xfrm>
          <a:prstGeom prst="rect">
            <a:avLst/>
          </a:prstGeom>
        </p:spPr>
      </p:pic>
      <p:sp>
        <p:nvSpPr>
          <p:cNvPr id="9" name="Content Placeholder 2"/>
          <p:cNvSpPr txBox="1">
            <a:spLocks/>
          </p:cNvSpPr>
          <p:nvPr/>
        </p:nvSpPr>
        <p:spPr>
          <a:xfrm>
            <a:off x="7280666" y="9809679"/>
            <a:ext cx="8053831" cy="2037991"/>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90000"/>
              </a:lnSpc>
              <a:buNone/>
            </a:pPr>
            <a:r>
              <a:rPr lang="en-US" sz="4000" b="1" i="1" dirty="0" smtClean="0">
                <a:solidFill>
                  <a:srgbClr val="FFFFFF"/>
                </a:solidFill>
                <a:latin typeface="Arial"/>
                <a:cs typeface="Arial"/>
              </a:rPr>
              <a:t>S.Somasegar  </a:t>
            </a:r>
          </a:p>
          <a:p>
            <a:pPr marL="0" indent="0" algn="r">
              <a:lnSpc>
                <a:spcPct val="90000"/>
              </a:lnSpc>
              <a:buNone/>
            </a:pPr>
            <a:r>
              <a:rPr lang="en-US" sz="4000" i="1" dirty="0">
                <a:solidFill>
                  <a:srgbClr val="FFFFFF"/>
                </a:solidFill>
                <a:latin typeface="Arial"/>
                <a:cs typeface="Arial"/>
              </a:rPr>
              <a:t>Corporate Vice </a:t>
            </a:r>
            <a:r>
              <a:rPr lang="en-US" sz="4000" i="1" dirty="0" smtClean="0">
                <a:solidFill>
                  <a:srgbClr val="FFFFFF"/>
                </a:solidFill>
                <a:latin typeface="Arial"/>
                <a:cs typeface="Arial"/>
              </a:rPr>
              <a:t>President</a:t>
            </a:r>
          </a:p>
          <a:p>
            <a:pPr marL="0" indent="0" algn="r">
              <a:lnSpc>
                <a:spcPct val="90000"/>
              </a:lnSpc>
              <a:buNone/>
            </a:pPr>
            <a:r>
              <a:rPr lang="en-US" sz="4000" i="1" dirty="0" smtClean="0">
                <a:solidFill>
                  <a:srgbClr val="FFFFFF"/>
                </a:solidFill>
                <a:latin typeface="Arial"/>
                <a:cs typeface="Arial"/>
              </a:rPr>
              <a:t> </a:t>
            </a:r>
            <a:r>
              <a:rPr lang="en-US" sz="4000" i="1" dirty="0">
                <a:solidFill>
                  <a:srgbClr val="FFFFFF"/>
                </a:solidFill>
                <a:latin typeface="Arial"/>
                <a:cs typeface="Arial"/>
              </a:rPr>
              <a:t>Microsoft</a:t>
            </a:r>
          </a:p>
        </p:txBody>
      </p:sp>
    </p:spTree>
    <p:extLst>
      <p:ext uri="{BB962C8B-B14F-4D97-AF65-F5344CB8AC3E}">
        <p14:creationId xmlns:p14="http://schemas.microsoft.com/office/powerpoint/2010/main" val="358440004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p:cNvSpPr>
          <p:nvPr>
            <p:ph type="title"/>
          </p:nvPr>
        </p:nvSpPr>
        <p:spPr>
          <a:xfrm>
            <a:off x="927100" y="4295775"/>
            <a:ext cx="14407397" cy="5513904"/>
          </a:xfrm>
          <a:prstGeom prst="rect">
            <a:avLst/>
          </a:prstGeom>
        </p:spPr>
        <p:txBody>
          <a:bodyPr/>
          <a:lstStyle>
            <a:lvl1pPr>
              <a:lnSpc>
                <a:spcPct val="100000"/>
              </a:lnSpc>
              <a:spcBef>
                <a:spcPts val="0"/>
              </a:spcBef>
              <a:defRPr sz="6000">
                <a:latin typeface="+mn-lt"/>
                <a:ea typeface="+mn-ea"/>
                <a:cs typeface="+mn-cs"/>
                <a:sym typeface="Segoe UI"/>
              </a:defRPr>
            </a:lvl1pPr>
          </a:lstStyle>
          <a:p>
            <a:pPr marL="0" indent="0">
              <a:lnSpc>
                <a:spcPct val="120000"/>
              </a:lnSpc>
            </a:pPr>
            <a:r>
              <a:rPr lang="en-US" dirty="0">
                <a:latin typeface="Arial"/>
                <a:cs typeface="Arial"/>
              </a:rPr>
              <a:t>“With Xamarin, developers combine all of the productivity benefits of C#, Visual Studio </a:t>
            </a:r>
            <a:r>
              <a:rPr lang="en-US" dirty="0" smtClean="0">
                <a:latin typeface="Arial"/>
                <a:cs typeface="Arial"/>
              </a:rPr>
              <a:t>2013 </a:t>
            </a:r>
            <a:r>
              <a:rPr lang="en-US" dirty="0">
                <a:latin typeface="Arial"/>
                <a:cs typeface="Arial"/>
              </a:rPr>
              <a:t>and Windows Azure with </a:t>
            </a:r>
            <a:br>
              <a:rPr lang="en-US" dirty="0">
                <a:latin typeface="Arial"/>
                <a:cs typeface="Arial"/>
              </a:rPr>
            </a:br>
            <a:r>
              <a:rPr lang="en-US" dirty="0">
                <a:latin typeface="Arial"/>
                <a:cs typeface="Arial"/>
              </a:rPr>
              <a:t>the flexibility to quickly build for multiple device targets.” </a:t>
            </a:r>
          </a:p>
        </p:txBody>
      </p:sp>
      <p:pic>
        <p:nvPicPr>
          <p:cNvPr id="2" name="Picture 1" descr="quote phot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0389" y="-47914"/>
            <a:ext cx="15317251" cy="13834937"/>
          </a:xfrm>
          <a:prstGeom prst="rect">
            <a:avLst/>
          </a:prstGeom>
        </p:spPr>
      </p:pic>
      <p:pic>
        <p:nvPicPr>
          <p:cNvPr id="3" name="Picture 2"/>
          <p:cNvPicPr>
            <a:picLocks noChangeAspect="1"/>
          </p:cNvPicPr>
          <p:nvPr/>
        </p:nvPicPr>
        <p:blipFill>
          <a:blip r:embed="rId4"/>
          <a:stretch>
            <a:fillRect/>
          </a:stretch>
        </p:blipFill>
        <p:spPr>
          <a:xfrm>
            <a:off x="927099" y="938213"/>
            <a:ext cx="6336857" cy="1351269"/>
          </a:xfrm>
          <a:prstGeom prst="rect">
            <a:avLst/>
          </a:prstGeom>
        </p:spPr>
      </p:pic>
      <p:sp>
        <p:nvSpPr>
          <p:cNvPr id="9" name="Content Placeholder 2"/>
          <p:cNvSpPr txBox="1">
            <a:spLocks/>
          </p:cNvSpPr>
          <p:nvPr/>
        </p:nvSpPr>
        <p:spPr>
          <a:xfrm>
            <a:off x="7280666" y="9809679"/>
            <a:ext cx="8053831" cy="2037991"/>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90000"/>
              </a:lnSpc>
              <a:buNone/>
            </a:pPr>
            <a:r>
              <a:rPr lang="en-US" sz="4000" b="1" i="1" dirty="0" smtClean="0">
                <a:solidFill>
                  <a:srgbClr val="FFFFFF"/>
                </a:solidFill>
                <a:latin typeface="Arial"/>
                <a:cs typeface="Arial"/>
              </a:rPr>
              <a:t>S.Somasegar  </a:t>
            </a:r>
          </a:p>
          <a:p>
            <a:pPr marL="0" indent="0" algn="r">
              <a:lnSpc>
                <a:spcPct val="90000"/>
              </a:lnSpc>
              <a:buNone/>
            </a:pPr>
            <a:r>
              <a:rPr lang="en-US" sz="4000" i="1" dirty="0">
                <a:solidFill>
                  <a:srgbClr val="FFFFFF"/>
                </a:solidFill>
                <a:latin typeface="Arial"/>
                <a:cs typeface="Arial"/>
              </a:rPr>
              <a:t>Corporate Vice </a:t>
            </a:r>
            <a:r>
              <a:rPr lang="en-US" sz="4000" i="1" dirty="0" smtClean="0">
                <a:solidFill>
                  <a:srgbClr val="FFFFFF"/>
                </a:solidFill>
                <a:latin typeface="Arial"/>
                <a:cs typeface="Arial"/>
              </a:rPr>
              <a:t>President</a:t>
            </a:r>
          </a:p>
          <a:p>
            <a:pPr marL="0" indent="0" algn="r">
              <a:lnSpc>
                <a:spcPct val="90000"/>
              </a:lnSpc>
              <a:buNone/>
            </a:pPr>
            <a:r>
              <a:rPr lang="en-US" sz="4000" i="1" dirty="0" smtClean="0">
                <a:solidFill>
                  <a:srgbClr val="FFFFFF"/>
                </a:solidFill>
                <a:latin typeface="Arial"/>
                <a:cs typeface="Arial"/>
              </a:rPr>
              <a:t> </a:t>
            </a:r>
            <a:r>
              <a:rPr lang="en-US" sz="4000" i="1" dirty="0">
                <a:solidFill>
                  <a:srgbClr val="FFFFFF"/>
                </a:solidFill>
                <a:latin typeface="Arial"/>
                <a:cs typeface="Arial"/>
              </a:rPr>
              <a:t>Microsoft</a:t>
            </a:r>
          </a:p>
        </p:txBody>
      </p:sp>
    </p:spTree>
    <p:extLst>
      <p:ext uri="{BB962C8B-B14F-4D97-AF65-F5344CB8AC3E}">
        <p14:creationId xmlns:p14="http://schemas.microsoft.com/office/powerpoint/2010/main" val="30965391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p:cNvSpPr>
          <p:nvPr>
            <p:ph type="title"/>
          </p:nvPr>
        </p:nvSpPr>
        <p:spPr>
          <a:prstGeom prst="rect">
            <a:avLst/>
          </a:prstGeom>
        </p:spPr>
        <p:txBody>
          <a:bodyPr/>
          <a:lstStyle>
            <a:lvl1pPr>
              <a:lnSpc>
                <a:spcPct val="100000"/>
              </a:lnSpc>
              <a:spcBef>
                <a:spcPts val="0"/>
              </a:spcBef>
              <a:defRPr sz="6000">
                <a:latin typeface="+mn-lt"/>
                <a:ea typeface="+mn-ea"/>
                <a:cs typeface="+mn-cs"/>
                <a:sym typeface="Segoe UI"/>
              </a:defRPr>
            </a:lvl1pPr>
          </a:lstStyle>
          <a:p>
            <a:pPr marL="0" indent="0">
              <a:lnSpc>
                <a:spcPct val="120000"/>
              </a:lnSpc>
            </a:pPr>
            <a:r>
              <a:rPr lang="en-US" dirty="0">
                <a:latin typeface="Arial"/>
                <a:cs typeface="Arial"/>
              </a:rPr>
              <a:t>“With Xamarin, developers combine all of the productivity benefits of C#, Visual Studio </a:t>
            </a:r>
            <a:r>
              <a:rPr lang="en-US" dirty="0" smtClean="0">
                <a:latin typeface="Arial"/>
                <a:cs typeface="Arial"/>
              </a:rPr>
              <a:t>2013 </a:t>
            </a:r>
            <a:r>
              <a:rPr lang="en-US" dirty="0">
                <a:latin typeface="Arial"/>
                <a:cs typeface="Arial"/>
              </a:rPr>
              <a:t>and Windows Azure with </a:t>
            </a:r>
            <a:br>
              <a:rPr lang="en-US" dirty="0">
                <a:latin typeface="Arial"/>
                <a:cs typeface="Arial"/>
              </a:rPr>
            </a:br>
            <a:r>
              <a:rPr lang="en-US" dirty="0">
                <a:latin typeface="Arial"/>
                <a:cs typeface="Arial"/>
              </a:rPr>
              <a:t>the flexibility to quickly build for multiple device targets.” </a:t>
            </a:r>
          </a:p>
        </p:txBody>
      </p:sp>
      <p:pic>
        <p:nvPicPr>
          <p:cNvPr id="2" name="Picture 1" descr="quote phot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0389" y="-47914"/>
            <a:ext cx="15317251" cy="13834937"/>
          </a:xfrm>
          <a:prstGeom prst="rect">
            <a:avLst/>
          </a:prstGeom>
        </p:spPr>
      </p:pic>
      <p:pic>
        <p:nvPicPr>
          <p:cNvPr id="3" name="Picture 2"/>
          <p:cNvPicPr>
            <a:picLocks noChangeAspect="1"/>
          </p:cNvPicPr>
          <p:nvPr/>
        </p:nvPicPr>
        <p:blipFill>
          <a:blip r:embed="rId4"/>
          <a:stretch>
            <a:fillRect/>
          </a:stretch>
        </p:blipFill>
        <p:spPr>
          <a:xfrm>
            <a:off x="927099" y="938213"/>
            <a:ext cx="6336857" cy="1351269"/>
          </a:xfrm>
          <a:prstGeom prst="rect">
            <a:avLst/>
          </a:prstGeom>
        </p:spPr>
      </p:pic>
      <p:sp>
        <p:nvSpPr>
          <p:cNvPr id="9" name="Content Placeholder 2"/>
          <p:cNvSpPr txBox="1">
            <a:spLocks/>
          </p:cNvSpPr>
          <p:nvPr/>
        </p:nvSpPr>
        <p:spPr>
          <a:xfrm>
            <a:off x="7280666" y="9809679"/>
            <a:ext cx="8053831" cy="2037991"/>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90000"/>
              </a:lnSpc>
              <a:buNone/>
            </a:pPr>
            <a:r>
              <a:rPr lang="en-US" sz="4000" b="1" i="1" dirty="0" smtClean="0">
                <a:solidFill>
                  <a:srgbClr val="FFFFFF"/>
                </a:solidFill>
                <a:latin typeface="Arial"/>
                <a:cs typeface="Arial"/>
              </a:rPr>
              <a:t>S.Somasegar  </a:t>
            </a:r>
          </a:p>
          <a:p>
            <a:pPr marL="0" indent="0" algn="r">
              <a:lnSpc>
                <a:spcPct val="90000"/>
              </a:lnSpc>
              <a:buNone/>
            </a:pPr>
            <a:r>
              <a:rPr lang="en-US" sz="4000" i="1" dirty="0">
                <a:solidFill>
                  <a:srgbClr val="FFFFFF"/>
                </a:solidFill>
                <a:latin typeface="Arial"/>
                <a:cs typeface="Arial"/>
              </a:rPr>
              <a:t>Corporate Vice </a:t>
            </a:r>
            <a:r>
              <a:rPr lang="en-US" sz="4000" i="1" dirty="0" smtClean="0">
                <a:solidFill>
                  <a:srgbClr val="FFFFFF"/>
                </a:solidFill>
                <a:latin typeface="Arial"/>
                <a:cs typeface="Arial"/>
              </a:rPr>
              <a:t>President</a:t>
            </a:r>
          </a:p>
          <a:p>
            <a:pPr marL="0" indent="0" algn="r">
              <a:lnSpc>
                <a:spcPct val="90000"/>
              </a:lnSpc>
              <a:buNone/>
            </a:pPr>
            <a:r>
              <a:rPr lang="en-US" sz="4000" i="1" dirty="0" smtClean="0">
                <a:solidFill>
                  <a:srgbClr val="FFFFFF"/>
                </a:solidFill>
                <a:latin typeface="Arial"/>
                <a:cs typeface="Arial"/>
              </a:rPr>
              <a:t> </a:t>
            </a:r>
            <a:r>
              <a:rPr lang="en-US" sz="4000" i="1" dirty="0">
                <a:solidFill>
                  <a:srgbClr val="FFFFFF"/>
                </a:solidFill>
                <a:latin typeface="Arial"/>
                <a:cs typeface="Arial"/>
              </a:rPr>
              <a:t>Microsoft</a:t>
            </a:r>
          </a:p>
        </p:txBody>
      </p:sp>
    </p:spTree>
    <p:extLst>
      <p:ext uri="{BB962C8B-B14F-4D97-AF65-F5344CB8AC3E}">
        <p14:creationId xmlns:p14="http://schemas.microsoft.com/office/powerpoint/2010/main" val="15761621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01283" y="4276725"/>
            <a:ext cx="6350000" cy="6858000"/>
          </a:xfrm>
          <a:prstGeom prst="rect">
            <a:avLst/>
          </a:prstGeom>
        </p:spPr>
      </p:pic>
      <p:pic>
        <p:nvPicPr>
          <p:cNvPr id="5" name="Picture 4"/>
          <p:cNvPicPr>
            <a:picLocks noChangeAspect="1"/>
          </p:cNvPicPr>
          <p:nvPr/>
        </p:nvPicPr>
        <p:blipFill>
          <a:blip r:embed="rId4"/>
          <a:stretch>
            <a:fillRect/>
          </a:stretch>
        </p:blipFill>
        <p:spPr>
          <a:xfrm>
            <a:off x="2481263" y="4276725"/>
            <a:ext cx="6223000" cy="2654300"/>
          </a:xfrm>
          <a:prstGeom prst="rect">
            <a:avLst/>
          </a:prstGeom>
        </p:spPr>
      </p:pic>
      <p:sp>
        <p:nvSpPr>
          <p:cNvPr id="11" name="TextBox 10"/>
          <p:cNvSpPr txBox="1"/>
          <p:nvPr/>
        </p:nvSpPr>
        <p:spPr>
          <a:xfrm>
            <a:off x="3955447" y="4770360"/>
            <a:ext cx="3412090" cy="7797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sz="4400" dirty="0" smtClean="0">
                <a:solidFill>
                  <a:srgbClr val="FFFFFF"/>
                </a:solidFill>
                <a:latin typeface="Arial"/>
                <a:cs typeface="Arial"/>
              </a:rPr>
              <a:t>M</a:t>
            </a:r>
            <a:r>
              <a:rPr lang="en-US" altLang="zh-CN" sz="4400" dirty="0" smtClean="0">
                <a:solidFill>
                  <a:srgbClr val="FFFFFF"/>
                </a:solidFill>
                <a:latin typeface="Arial"/>
                <a:cs typeface="Arial"/>
              </a:rPr>
              <a:t>ike</a:t>
            </a:r>
            <a:r>
              <a:rPr lang="en-US" sz="4400" b="0" dirty="0" smtClean="0">
                <a:solidFill>
                  <a:srgbClr val="FFFFFF"/>
                </a:solidFill>
                <a:latin typeface="Arial"/>
                <a:cs typeface="Arial"/>
              </a:rPr>
              <a:t> Shaver</a:t>
            </a:r>
            <a:endParaRPr lang="en-US" sz="4400" b="0" dirty="0">
              <a:solidFill>
                <a:srgbClr val="FFFFFF"/>
              </a:solidFill>
              <a:latin typeface="Arial"/>
              <a:cs typeface="Arial"/>
            </a:endParaRPr>
          </a:p>
        </p:txBody>
      </p:sp>
      <p:sp>
        <p:nvSpPr>
          <p:cNvPr id="12" name="TextBox 11"/>
          <p:cNvSpPr txBox="1"/>
          <p:nvPr/>
        </p:nvSpPr>
        <p:spPr>
          <a:xfrm>
            <a:off x="3246789" y="9491761"/>
            <a:ext cx="4691947" cy="96436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algn="ctr">
              <a:buNone/>
            </a:pPr>
            <a:r>
              <a:rPr lang="en-US" sz="2800" b="0" dirty="0">
                <a:solidFill>
                  <a:srgbClr val="123458"/>
                </a:solidFill>
                <a:latin typeface="Arial"/>
                <a:cs typeface="Arial"/>
              </a:rPr>
              <a:t>Engineering </a:t>
            </a:r>
            <a:r>
              <a:rPr lang="en-US" sz="2800" b="0" dirty="0" smtClean="0">
                <a:solidFill>
                  <a:srgbClr val="123458"/>
                </a:solidFill>
                <a:latin typeface="Arial"/>
                <a:cs typeface="Arial"/>
              </a:rPr>
              <a:t>Director</a:t>
            </a:r>
          </a:p>
          <a:p>
            <a:pPr marL="0" indent="0" algn="ctr">
              <a:buNone/>
            </a:pPr>
            <a:r>
              <a:rPr lang="en-US" sz="2800" b="0" dirty="0" smtClean="0">
                <a:solidFill>
                  <a:srgbClr val="123458"/>
                </a:solidFill>
                <a:latin typeface="Arial"/>
                <a:cs typeface="Arial"/>
              </a:rPr>
              <a:t>Facebook</a:t>
            </a:r>
            <a:endParaRPr lang="en-US" sz="2800" b="0" dirty="0">
              <a:solidFill>
                <a:srgbClr val="123458"/>
              </a:solidFill>
              <a:latin typeface="Arial"/>
              <a:cs typeface="Aria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3704" y="5872096"/>
            <a:ext cx="3113070" cy="3678406"/>
          </a:xfrm>
          <a:prstGeom prst="rect">
            <a:avLst/>
          </a:prstGeom>
        </p:spPr>
      </p:pic>
      <p:sp>
        <p:nvSpPr>
          <p:cNvPr id="14" name="Content Placeholder 2"/>
          <p:cNvSpPr txBox="1">
            <a:spLocks/>
          </p:cNvSpPr>
          <p:nvPr/>
        </p:nvSpPr>
        <p:spPr>
          <a:xfrm>
            <a:off x="10425932" y="3927840"/>
            <a:ext cx="11231563" cy="6100772"/>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6"/>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6000" dirty="0" smtClean="0">
                <a:solidFill>
                  <a:srgbClr val="123458"/>
                </a:solidFill>
                <a:latin typeface="Arial"/>
                <a:cs typeface="Arial"/>
              </a:rPr>
              <a:t>“I was looking to pick the most common Android devices, and then discovered that the top </a:t>
            </a:r>
            <a:br>
              <a:rPr lang="en-US" sz="6000" dirty="0" smtClean="0">
                <a:solidFill>
                  <a:srgbClr val="123458"/>
                </a:solidFill>
                <a:latin typeface="Arial"/>
                <a:cs typeface="Arial"/>
              </a:rPr>
            </a:br>
            <a:r>
              <a:rPr lang="en-US" sz="6000" dirty="0" smtClean="0">
                <a:solidFill>
                  <a:srgbClr val="123458"/>
                </a:solidFill>
                <a:latin typeface="Arial"/>
                <a:cs typeface="Arial"/>
              </a:rPr>
              <a:t>100 only covered about a third of our users.”</a:t>
            </a:r>
            <a:endParaRPr lang="en-US" sz="6000" dirty="0">
              <a:solidFill>
                <a:srgbClr val="123458"/>
              </a:solidFill>
              <a:latin typeface="Arial"/>
              <a:cs typeface="Arial"/>
            </a:endParaRPr>
          </a:p>
        </p:txBody>
      </p:sp>
      <p:pic>
        <p:nvPicPr>
          <p:cNvPr id="16" name="Picture 15"/>
          <p:cNvPicPr>
            <a:picLocks noChangeAspect="1"/>
          </p:cNvPicPr>
          <p:nvPr/>
        </p:nvPicPr>
        <p:blipFill>
          <a:blip r:embed="rId4"/>
          <a:stretch>
            <a:fillRect/>
          </a:stretch>
        </p:blipFill>
        <p:spPr>
          <a:xfrm>
            <a:off x="-1208939" y="-307900"/>
            <a:ext cx="25742062" cy="2933625"/>
          </a:xfrm>
          <a:prstGeom prst="rect">
            <a:avLst/>
          </a:prstGeom>
        </p:spPr>
      </p:pic>
      <p:pic>
        <p:nvPicPr>
          <p:cNvPr id="15" name="Picture 14" descr="facebook-logo-fla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7982" y="-414790"/>
            <a:ext cx="6081029" cy="3040515"/>
          </a:xfrm>
          <a:prstGeom prst="rect">
            <a:avLst/>
          </a:prstGeom>
        </p:spPr>
      </p:pic>
    </p:spTree>
    <p:extLst>
      <p:ext uri="{BB962C8B-B14F-4D97-AF65-F5344CB8AC3E}">
        <p14:creationId xmlns:p14="http://schemas.microsoft.com/office/powerpoint/2010/main" val="2169548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535" name="Shape 535"/>
          <p:cNvSpPr>
            <a:spLocks noGrp="1"/>
          </p:cNvSpPr>
          <p:nvPr>
            <p:ph type="title"/>
          </p:nvPr>
        </p:nvSpPr>
        <p:spPr>
          <a:xfrm>
            <a:off x="818152" y="716768"/>
            <a:ext cx="7553535" cy="1542822"/>
          </a:xfrm>
          <a:prstGeom prst="rect">
            <a:avLst/>
          </a:prstGeom>
        </p:spPr>
        <p:txBody>
          <a:bodyPr/>
          <a:lstStyle/>
          <a:p>
            <a:pPr lvl="0">
              <a:defRPr sz="1800">
                <a:solidFill>
                  <a:srgbClr val="000000"/>
                </a:solidFill>
              </a:defRPr>
            </a:pPr>
            <a:r>
              <a:rPr sz="8000" dirty="0">
                <a:solidFill>
                  <a:srgbClr val="FFFFFF"/>
                </a:solidFill>
                <a:latin typeface="Arial"/>
                <a:cs typeface="Arial"/>
              </a:rPr>
              <a:t>Title Size 80pt</a:t>
            </a:r>
          </a:p>
        </p:txBody>
      </p:sp>
      <p:sp>
        <p:nvSpPr>
          <p:cNvPr id="536" name="Shape 536"/>
          <p:cNvSpPr>
            <a:spLocks noGrp="1"/>
          </p:cNvSpPr>
          <p:nvPr>
            <p:ph type="body" idx="4294967295"/>
          </p:nvPr>
        </p:nvSpPr>
        <p:spPr>
          <a:xfrm>
            <a:off x="884992" y="4079128"/>
            <a:ext cx="10791825" cy="9296400"/>
          </a:xfrm>
          <a:prstGeom prst="rect">
            <a:avLst/>
          </a:prstGeom>
        </p:spPr>
        <p:txBody>
          <a:bodyPr/>
          <a:lstStyle/>
          <a:p>
            <a:pPr marL="408214" lvl="0" indent="-408214">
              <a:buSzPct val="125000"/>
              <a:buChar char="•"/>
              <a:defRPr sz="1800">
                <a:solidFill>
                  <a:srgbClr val="000000"/>
                </a:solidFill>
              </a:defRPr>
            </a:pPr>
            <a:r>
              <a:rPr sz="4500" dirty="0">
                <a:solidFill>
                  <a:srgbClr val="FFFFFF"/>
                </a:solidFill>
                <a:latin typeface="Arial"/>
                <a:cs typeface="Arial"/>
              </a:rPr>
              <a:t>Content 45pt</a:t>
            </a:r>
          </a:p>
          <a:p>
            <a:pPr marL="408214" lvl="0" indent="-408214">
              <a:buSzPct val="125000"/>
              <a:buChar char="•"/>
              <a:defRPr sz="1800">
                <a:solidFill>
                  <a:srgbClr val="000000"/>
                </a:solidFill>
              </a:defRPr>
            </a:pPr>
            <a:r>
              <a:rPr sz="4500" dirty="0">
                <a:solidFill>
                  <a:srgbClr val="FFFFFF"/>
                </a:solidFill>
                <a:latin typeface="Arial"/>
                <a:cs typeface="Arial"/>
              </a:rPr>
              <a:t>Sed diam nonumy eirmod </a:t>
            </a:r>
          </a:p>
          <a:p>
            <a:pPr marL="408214" lvl="0" indent="-408214">
              <a:buSzPct val="125000"/>
              <a:buChar char="•"/>
              <a:defRPr sz="1800">
                <a:solidFill>
                  <a:srgbClr val="000000"/>
                </a:solidFill>
              </a:defRPr>
            </a:pPr>
            <a:r>
              <a:rPr sz="4500" dirty="0">
                <a:solidFill>
                  <a:srgbClr val="FFFFFF"/>
                </a:solidFill>
                <a:latin typeface="Arial"/>
                <a:cs typeface="Arial"/>
              </a:rPr>
              <a:t>Tempor invidunt aliquyam erat</a:t>
            </a:r>
          </a:p>
          <a:p>
            <a:pPr marL="997857" lvl="0" indent="-362857">
              <a:buSzPct val="30000"/>
              <a:defRPr sz="1800">
                <a:solidFill>
                  <a:srgbClr val="000000"/>
                </a:solidFill>
              </a:defRPr>
            </a:pPr>
            <a:r>
              <a:rPr sz="4500" dirty="0">
                <a:solidFill>
                  <a:srgbClr val="FFFFFF"/>
                </a:solidFill>
                <a:latin typeface="Arial"/>
                <a:cs typeface="Arial"/>
              </a:rPr>
              <a:t>Labore et dolore magna</a:t>
            </a:r>
          </a:p>
          <a:p>
            <a:pPr marL="997857" lvl="0" indent="-362857">
              <a:buSzPct val="30000"/>
              <a:defRPr sz="1800">
                <a:solidFill>
                  <a:srgbClr val="000000"/>
                </a:solidFill>
              </a:defRPr>
            </a:pPr>
            <a:r>
              <a:rPr sz="4500" dirty="0">
                <a:solidFill>
                  <a:srgbClr val="FFFFFF"/>
                </a:solidFill>
                <a:latin typeface="Arial"/>
                <a:cs typeface="Arial"/>
              </a:rPr>
              <a:t>At vero eos et accusam </a:t>
            </a:r>
          </a:p>
          <a:p>
            <a:pPr marL="997857" lvl="0" indent="-362857">
              <a:buSzPct val="30000"/>
              <a:defRPr sz="1800">
                <a:solidFill>
                  <a:srgbClr val="000000"/>
                </a:solidFill>
              </a:defRPr>
            </a:pPr>
            <a:r>
              <a:rPr sz="4500" dirty="0">
                <a:solidFill>
                  <a:srgbClr val="FFFFFF"/>
                </a:solidFill>
                <a:latin typeface="Arial"/>
                <a:cs typeface="Arial"/>
              </a:rPr>
              <a:t>Et justo duo dolores</a:t>
            </a:r>
          </a:p>
        </p:txBody>
      </p:sp>
      <p:sp>
        <p:nvSpPr>
          <p:cNvPr id="537" name="Shape 537"/>
          <p:cNvSpPr/>
          <p:nvPr/>
        </p:nvSpPr>
        <p:spPr>
          <a:xfrm>
            <a:off x="875050" y="2388989"/>
            <a:ext cx="3845838" cy="1025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6000" b="1" dirty="0">
                <a:solidFill>
                  <a:srgbClr val="FFFFFF"/>
                </a:solidFill>
                <a:latin typeface="Arial"/>
                <a:cs typeface="Arial"/>
              </a:rPr>
              <a:t>Subtitle</a:t>
            </a:r>
          </a:p>
        </p:txBody>
      </p:sp>
      <p:sp>
        <p:nvSpPr>
          <p:cNvPr id="539" name="Shape 539"/>
          <p:cNvSpPr/>
          <p:nvPr/>
        </p:nvSpPr>
        <p:spPr>
          <a:xfrm>
            <a:off x="12128500" y="4076700"/>
            <a:ext cx="10791925" cy="7693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408214" lvl="0" indent="-408214">
              <a:lnSpc>
                <a:spcPct val="90000"/>
              </a:lnSpc>
              <a:spcBef>
                <a:spcPts val="3500"/>
              </a:spcBef>
              <a:buSzPct val="125000"/>
              <a:buChar char="•"/>
              <a:defRPr sz="1800" b="0">
                <a:solidFill>
                  <a:srgbClr val="000000"/>
                </a:solidFill>
              </a:defRPr>
            </a:pPr>
            <a:r>
              <a:rPr sz="4500" dirty="0">
                <a:solidFill>
                  <a:srgbClr val="FFFFFF"/>
                </a:solidFill>
                <a:latin typeface="Arial"/>
                <a:cs typeface="Arial"/>
              </a:rPr>
              <a:t>Content 45pt</a:t>
            </a:r>
          </a:p>
          <a:p>
            <a:pPr marL="408214" lvl="0" indent="-408214">
              <a:lnSpc>
                <a:spcPct val="90000"/>
              </a:lnSpc>
              <a:spcBef>
                <a:spcPts val="3500"/>
              </a:spcBef>
              <a:buSzPct val="125000"/>
              <a:buChar char="•"/>
              <a:defRPr sz="1800" b="0">
                <a:solidFill>
                  <a:srgbClr val="000000"/>
                </a:solidFill>
              </a:defRPr>
            </a:pPr>
            <a:r>
              <a:rPr sz="4500" dirty="0">
                <a:solidFill>
                  <a:srgbClr val="FFFFFF"/>
                </a:solidFill>
                <a:latin typeface="Arial"/>
                <a:cs typeface="Arial"/>
              </a:rPr>
              <a:t>Sed diam nonumy eirmod </a:t>
            </a:r>
          </a:p>
          <a:p>
            <a:pPr marL="408214" lvl="0" indent="-408214">
              <a:lnSpc>
                <a:spcPct val="90000"/>
              </a:lnSpc>
              <a:spcBef>
                <a:spcPts val="3500"/>
              </a:spcBef>
              <a:buSzPct val="125000"/>
              <a:buChar char="•"/>
              <a:defRPr sz="1800" b="0">
                <a:solidFill>
                  <a:srgbClr val="000000"/>
                </a:solidFill>
              </a:defRPr>
            </a:pPr>
            <a:r>
              <a:rPr sz="4500" dirty="0">
                <a:solidFill>
                  <a:srgbClr val="FFFFFF"/>
                </a:solidFill>
                <a:latin typeface="Arial"/>
                <a:cs typeface="Arial"/>
              </a:rPr>
              <a:t>Tempor invidunt aliquyam erat</a:t>
            </a:r>
          </a:p>
          <a:p>
            <a:pPr marL="997857" lvl="0" indent="-362857">
              <a:lnSpc>
                <a:spcPct val="90000"/>
              </a:lnSpc>
              <a:spcBef>
                <a:spcPts val="3500"/>
              </a:spcBef>
              <a:buSzPct val="30000"/>
              <a:buChar char="■"/>
              <a:defRPr sz="1800" b="0">
                <a:solidFill>
                  <a:srgbClr val="000000"/>
                </a:solidFill>
              </a:defRPr>
            </a:pPr>
            <a:r>
              <a:rPr sz="4500" dirty="0">
                <a:solidFill>
                  <a:srgbClr val="FFFFFF"/>
                </a:solidFill>
                <a:latin typeface="Arial"/>
                <a:cs typeface="Arial"/>
              </a:rPr>
              <a:t>Labore et dolore magna</a:t>
            </a:r>
          </a:p>
          <a:p>
            <a:pPr marL="997857" lvl="0" indent="-362857">
              <a:lnSpc>
                <a:spcPct val="90000"/>
              </a:lnSpc>
              <a:spcBef>
                <a:spcPts val="3500"/>
              </a:spcBef>
              <a:buSzPct val="30000"/>
              <a:buChar char="■"/>
              <a:defRPr sz="1800" b="0">
                <a:solidFill>
                  <a:srgbClr val="000000"/>
                </a:solidFill>
              </a:defRPr>
            </a:pPr>
            <a:r>
              <a:rPr sz="4500" dirty="0">
                <a:solidFill>
                  <a:srgbClr val="FFFFFF"/>
                </a:solidFill>
                <a:latin typeface="Arial"/>
                <a:cs typeface="Arial"/>
              </a:rPr>
              <a:t>At vero eos et accusam </a:t>
            </a:r>
          </a:p>
          <a:p>
            <a:pPr marL="997857" lvl="0" indent="-362857">
              <a:lnSpc>
                <a:spcPct val="90000"/>
              </a:lnSpc>
              <a:spcBef>
                <a:spcPts val="3500"/>
              </a:spcBef>
              <a:buSzPct val="30000"/>
              <a:buChar char="■"/>
              <a:defRPr sz="1800" b="0">
                <a:solidFill>
                  <a:srgbClr val="000000"/>
                </a:solidFill>
              </a:defRPr>
            </a:pPr>
            <a:r>
              <a:rPr sz="4500" dirty="0">
                <a:solidFill>
                  <a:srgbClr val="FFFFFF"/>
                </a:solidFill>
                <a:latin typeface="Arial"/>
                <a:cs typeface="Arial"/>
              </a:rPr>
              <a:t>Et justo duo dolores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p:cNvSpPr>
          <p:nvPr>
            <p:ph type="title"/>
          </p:nvPr>
        </p:nvSpPr>
        <p:spPr>
          <a:xfrm>
            <a:off x="882651" y="712338"/>
            <a:ext cx="8458214" cy="1630812"/>
          </a:xfrm>
          <a:prstGeom prst="rect">
            <a:avLst/>
          </a:prstGeom>
        </p:spPr>
        <p:txBody>
          <a:bodyPr/>
          <a:lstStyle/>
          <a:p>
            <a:pPr lvl="0">
              <a:defRPr sz="1800">
                <a:solidFill>
                  <a:srgbClr val="000000"/>
                </a:solidFill>
              </a:defRPr>
            </a:pPr>
            <a:r>
              <a:rPr sz="8000" dirty="0">
                <a:solidFill>
                  <a:srgbClr val="FFFFFF"/>
                </a:solidFill>
                <a:latin typeface="Arial"/>
                <a:cs typeface="Arial"/>
              </a:rPr>
              <a:t>Title Size 80pt</a:t>
            </a:r>
          </a:p>
        </p:txBody>
      </p:sp>
      <p:sp>
        <p:nvSpPr>
          <p:cNvPr id="547" name="Shape 547"/>
          <p:cNvSpPr>
            <a:spLocks noGrp="1"/>
          </p:cNvSpPr>
          <p:nvPr>
            <p:ph type="body" idx="4294967295"/>
          </p:nvPr>
        </p:nvSpPr>
        <p:spPr>
          <a:xfrm>
            <a:off x="875050" y="4080949"/>
            <a:ext cx="10791825" cy="9296400"/>
          </a:xfrm>
          <a:prstGeom prst="rect">
            <a:avLst/>
          </a:prstGeom>
        </p:spPr>
        <p:txBody>
          <a:bodyPr/>
          <a:lstStyle/>
          <a:p>
            <a:pPr marL="408214" lvl="0" indent="-408214">
              <a:buSzPct val="125000"/>
              <a:buChar char="•"/>
              <a:defRPr sz="1800">
                <a:solidFill>
                  <a:srgbClr val="000000"/>
                </a:solidFill>
              </a:defRPr>
            </a:pPr>
            <a:r>
              <a:rPr sz="4500" dirty="0">
                <a:solidFill>
                  <a:srgbClr val="FFFFFF"/>
                </a:solidFill>
                <a:latin typeface="Arial"/>
                <a:cs typeface="Arial"/>
              </a:rPr>
              <a:t>Content 45pt</a:t>
            </a:r>
          </a:p>
          <a:p>
            <a:pPr marL="408214" lvl="0" indent="-408214">
              <a:buSzPct val="125000"/>
              <a:buChar char="•"/>
              <a:defRPr sz="1800">
                <a:solidFill>
                  <a:srgbClr val="000000"/>
                </a:solidFill>
              </a:defRPr>
            </a:pPr>
            <a:r>
              <a:rPr sz="4500" dirty="0" err="1">
                <a:solidFill>
                  <a:srgbClr val="FFFFFF"/>
                </a:solidFill>
                <a:latin typeface="Arial"/>
                <a:cs typeface="Arial"/>
              </a:rPr>
              <a:t>Sed</a:t>
            </a:r>
            <a:r>
              <a:rPr sz="4500" dirty="0">
                <a:solidFill>
                  <a:srgbClr val="FFFFFF"/>
                </a:solidFill>
                <a:latin typeface="Arial"/>
                <a:cs typeface="Arial"/>
              </a:rPr>
              <a:t> </a:t>
            </a:r>
            <a:r>
              <a:rPr sz="4500" dirty="0" err="1">
                <a:solidFill>
                  <a:srgbClr val="FFFFFF"/>
                </a:solidFill>
                <a:latin typeface="Arial"/>
                <a:cs typeface="Arial"/>
              </a:rPr>
              <a:t>diam</a:t>
            </a:r>
            <a:r>
              <a:rPr sz="4500" dirty="0">
                <a:solidFill>
                  <a:srgbClr val="FFFFFF"/>
                </a:solidFill>
                <a:latin typeface="Arial"/>
                <a:cs typeface="Arial"/>
              </a:rPr>
              <a:t> </a:t>
            </a:r>
            <a:r>
              <a:rPr sz="4500" dirty="0" err="1">
                <a:solidFill>
                  <a:srgbClr val="FFFFFF"/>
                </a:solidFill>
                <a:latin typeface="Arial"/>
                <a:cs typeface="Arial"/>
              </a:rPr>
              <a:t>nonumy</a:t>
            </a:r>
            <a:r>
              <a:rPr sz="4500" dirty="0">
                <a:solidFill>
                  <a:srgbClr val="FFFFFF"/>
                </a:solidFill>
                <a:latin typeface="Arial"/>
                <a:cs typeface="Arial"/>
              </a:rPr>
              <a:t> </a:t>
            </a:r>
            <a:r>
              <a:rPr sz="4500" dirty="0" err="1">
                <a:solidFill>
                  <a:srgbClr val="FFFFFF"/>
                </a:solidFill>
                <a:latin typeface="Arial"/>
                <a:cs typeface="Arial"/>
              </a:rPr>
              <a:t>eirmod</a:t>
            </a:r>
            <a:r>
              <a:rPr sz="4500" dirty="0">
                <a:solidFill>
                  <a:srgbClr val="FFFFFF"/>
                </a:solidFill>
                <a:latin typeface="Arial"/>
                <a:cs typeface="Arial"/>
              </a:rPr>
              <a:t> </a:t>
            </a:r>
          </a:p>
          <a:p>
            <a:pPr marL="408214" lvl="0" indent="-408214">
              <a:buSzPct val="125000"/>
              <a:buChar char="•"/>
              <a:defRPr sz="1800">
                <a:solidFill>
                  <a:srgbClr val="000000"/>
                </a:solidFill>
              </a:defRPr>
            </a:pPr>
            <a:r>
              <a:rPr sz="4500" dirty="0" err="1">
                <a:solidFill>
                  <a:srgbClr val="FFFFFF"/>
                </a:solidFill>
                <a:latin typeface="Arial"/>
                <a:cs typeface="Arial"/>
              </a:rPr>
              <a:t>Tempor</a:t>
            </a:r>
            <a:r>
              <a:rPr sz="4500" dirty="0">
                <a:solidFill>
                  <a:srgbClr val="FFFFFF"/>
                </a:solidFill>
                <a:latin typeface="Arial"/>
                <a:cs typeface="Arial"/>
              </a:rPr>
              <a:t> </a:t>
            </a:r>
            <a:r>
              <a:rPr sz="4500" dirty="0" err="1">
                <a:solidFill>
                  <a:srgbClr val="FFFFFF"/>
                </a:solidFill>
                <a:latin typeface="Arial"/>
                <a:cs typeface="Arial"/>
              </a:rPr>
              <a:t>invidunt</a:t>
            </a:r>
            <a:r>
              <a:rPr sz="4500" dirty="0">
                <a:solidFill>
                  <a:srgbClr val="FFFFFF"/>
                </a:solidFill>
                <a:latin typeface="Arial"/>
                <a:cs typeface="Arial"/>
              </a:rPr>
              <a:t> </a:t>
            </a:r>
            <a:r>
              <a:rPr sz="4500" dirty="0" err="1">
                <a:solidFill>
                  <a:srgbClr val="FFFFFF"/>
                </a:solidFill>
                <a:latin typeface="Arial"/>
                <a:cs typeface="Arial"/>
              </a:rPr>
              <a:t>aliquyam</a:t>
            </a:r>
            <a:r>
              <a:rPr sz="4500" dirty="0">
                <a:solidFill>
                  <a:srgbClr val="FFFFFF"/>
                </a:solidFill>
                <a:latin typeface="Arial"/>
                <a:cs typeface="Arial"/>
              </a:rPr>
              <a:t> </a:t>
            </a:r>
            <a:r>
              <a:rPr sz="4500" dirty="0" err="1">
                <a:solidFill>
                  <a:srgbClr val="FFFFFF"/>
                </a:solidFill>
                <a:latin typeface="Arial"/>
                <a:cs typeface="Arial"/>
              </a:rPr>
              <a:t>erat</a:t>
            </a:r>
            <a:endParaRPr sz="4500" dirty="0">
              <a:solidFill>
                <a:srgbClr val="FFFFFF"/>
              </a:solidFill>
              <a:latin typeface="Arial"/>
              <a:cs typeface="Arial"/>
            </a:endParaRPr>
          </a:p>
          <a:p>
            <a:pPr marL="997857" lvl="0" indent="-362857">
              <a:buSzPct val="30000"/>
              <a:defRPr sz="1800">
                <a:solidFill>
                  <a:srgbClr val="000000"/>
                </a:solidFill>
              </a:defRPr>
            </a:pPr>
            <a:r>
              <a:rPr sz="4500" dirty="0" err="1">
                <a:solidFill>
                  <a:srgbClr val="FFFFFF"/>
                </a:solidFill>
                <a:latin typeface="Arial"/>
                <a:cs typeface="Arial"/>
              </a:rPr>
              <a:t>Labore</a:t>
            </a:r>
            <a:r>
              <a:rPr sz="4500" dirty="0">
                <a:solidFill>
                  <a:srgbClr val="FFFFFF"/>
                </a:solidFill>
                <a:latin typeface="Arial"/>
                <a:cs typeface="Arial"/>
              </a:rPr>
              <a:t> et </a:t>
            </a:r>
            <a:r>
              <a:rPr sz="4500" dirty="0" err="1" smtClean="0">
                <a:solidFill>
                  <a:srgbClr val="FFFFFF"/>
                </a:solidFill>
                <a:latin typeface="Arial"/>
                <a:cs typeface="Arial"/>
              </a:rPr>
              <a:t>dolore</a:t>
            </a:r>
            <a:r>
              <a:rPr sz="4500" dirty="0" smtClean="0">
                <a:solidFill>
                  <a:srgbClr val="FFFFFF"/>
                </a:solidFill>
                <a:latin typeface="Arial"/>
                <a:cs typeface="Arial"/>
              </a:rPr>
              <a:t> </a:t>
            </a:r>
            <a:r>
              <a:rPr sz="4500" dirty="0">
                <a:solidFill>
                  <a:srgbClr val="FFFFFF"/>
                </a:solidFill>
                <a:latin typeface="Arial"/>
                <a:cs typeface="Arial"/>
              </a:rPr>
              <a:t>magna</a:t>
            </a:r>
          </a:p>
          <a:p>
            <a:pPr marL="997857" lvl="0" indent="-362857">
              <a:buSzPct val="30000"/>
              <a:defRPr sz="1800">
                <a:solidFill>
                  <a:srgbClr val="000000"/>
                </a:solidFill>
              </a:defRPr>
            </a:pPr>
            <a:r>
              <a:rPr sz="4500" dirty="0">
                <a:solidFill>
                  <a:srgbClr val="FFFFFF"/>
                </a:solidFill>
                <a:latin typeface="Arial"/>
                <a:cs typeface="Arial"/>
              </a:rPr>
              <a:t>At </a:t>
            </a:r>
            <a:r>
              <a:rPr sz="4500" dirty="0" err="1">
                <a:solidFill>
                  <a:srgbClr val="FFFFFF"/>
                </a:solidFill>
                <a:latin typeface="Arial"/>
                <a:cs typeface="Arial"/>
              </a:rPr>
              <a:t>vero</a:t>
            </a:r>
            <a:r>
              <a:rPr sz="4500" dirty="0">
                <a:solidFill>
                  <a:srgbClr val="FFFFFF"/>
                </a:solidFill>
                <a:latin typeface="Arial"/>
                <a:cs typeface="Arial"/>
              </a:rPr>
              <a:t> </a:t>
            </a:r>
            <a:r>
              <a:rPr sz="4500" dirty="0" err="1">
                <a:solidFill>
                  <a:srgbClr val="FFFFFF"/>
                </a:solidFill>
                <a:latin typeface="Arial"/>
                <a:cs typeface="Arial"/>
              </a:rPr>
              <a:t>eos</a:t>
            </a:r>
            <a:r>
              <a:rPr sz="4500" dirty="0">
                <a:solidFill>
                  <a:srgbClr val="FFFFFF"/>
                </a:solidFill>
                <a:latin typeface="Arial"/>
                <a:cs typeface="Arial"/>
              </a:rPr>
              <a:t> et </a:t>
            </a:r>
            <a:r>
              <a:rPr sz="4500" dirty="0" err="1">
                <a:solidFill>
                  <a:srgbClr val="FFFFFF"/>
                </a:solidFill>
                <a:latin typeface="Arial"/>
                <a:cs typeface="Arial"/>
              </a:rPr>
              <a:t>accusam</a:t>
            </a:r>
            <a:r>
              <a:rPr sz="4500" dirty="0">
                <a:solidFill>
                  <a:srgbClr val="FFFFFF"/>
                </a:solidFill>
                <a:latin typeface="Arial"/>
                <a:cs typeface="Arial"/>
              </a:rPr>
              <a:t> </a:t>
            </a:r>
          </a:p>
          <a:p>
            <a:pPr marL="997857" lvl="0" indent="-362857">
              <a:buSzPct val="30000"/>
              <a:defRPr sz="1800">
                <a:solidFill>
                  <a:srgbClr val="000000"/>
                </a:solidFill>
              </a:defRPr>
            </a:pPr>
            <a:r>
              <a:rPr sz="4500" dirty="0">
                <a:solidFill>
                  <a:srgbClr val="FFFFFF"/>
                </a:solidFill>
                <a:latin typeface="Arial"/>
                <a:cs typeface="Arial"/>
              </a:rPr>
              <a:t>Et </a:t>
            </a:r>
            <a:r>
              <a:rPr sz="4500" dirty="0" err="1">
                <a:solidFill>
                  <a:srgbClr val="FFFFFF"/>
                </a:solidFill>
                <a:latin typeface="Arial"/>
                <a:cs typeface="Arial"/>
              </a:rPr>
              <a:t>justo</a:t>
            </a:r>
            <a:r>
              <a:rPr sz="4500" dirty="0">
                <a:solidFill>
                  <a:srgbClr val="FFFFFF"/>
                </a:solidFill>
                <a:latin typeface="Arial"/>
                <a:cs typeface="Arial"/>
              </a:rPr>
              <a:t> duo </a:t>
            </a:r>
            <a:r>
              <a:rPr sz="4500" dirty="0" err="1">
                <a:solidFill>
                  <a:srgbClr val="FFFFFF"/>
                </a:solidFill>
                <a:latin typeface="Arial"/>
                <a:cs typeface="Arial"/>
              </a:rPr>
              <a:t>dolores</a:t>
            </a:r>
            <a:endParaRPr sz="4500" dirty="0">
              <a:solidFill>
                <a:srgbClr val="FFFFFF"/>
              </a:solidFill>
              <a:latin typeface="Arial"/>
              <a:cs typeface="Arial"/>
            </a:endParaRPr>
          </a:p>
        </p:txBody>
      </p:sp>
      <p:sp>
        <p:nvSpPr>
          <p:cNvPr id="546" name="Shape 546"/>
          <p:cNvSpPr/>
          <p:nvPr/>
        </p:nvSpPr>
        <p:spPr>
          <a:xfrm>
            <a:off x="875050" y="2388989"/>
            <a:ext cx="3845838" cy="1025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6000" b="1" dirty="0">
                <a:solidFill>
                  <a:srgbClr val="FFFFFF"/>
                </a:solidFill>
                <a:latin typeface="Arial"/>
                <a:cs typeface="Arial"/>
              </a:rPr>
              <a:t>Subtitle</a:t>
            </a:r>
          </a:p>
        </p:txBody>
      </p:sp>
      <p:sp>
        <p:nvSpPr>
          <p:cNvPr id="548" name="Shape 548"/>
          <p:cNvSpPr/>
          <p:nvPr/>
        </p:nvSpPr>
        <p:spPr>
          <a:xfrm>
            <a:off x="12128500" y="4076700"/>
            <a:ext cx="10791925" cy="7693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408214" lvl="0" indent="-408214">
              <a:lnSpc>
                <a:spcPct val="90000"/>
              </a:lnSpc>
              <a:spcBef>
                <a:spcPts val="3500"/>
              </a:spcBef>
              <a:buSzPct val="125000"/>
              <a:buChar char="•"/>
              <a:defRPr sz="1800" b="0">
                <a:solidFill>
                  <a:srgbClr val="000000"/>
                </a:solidFill>
              </a:defRPr>
            </a:pPr>
            <a:r>
              <a:rPr sz="4500" dirty="0">
                <a:solidFill>
                  <a:srgbClr val="FFFFFF"/>
                </a:solidFill>
                <a:latin typeface="Arial"/>
                <a:cs typeface="Arial"/>
              </a:rPr>
              <a:t>Content 45pt</a:t>
            </a:r>
          </a:p>
          <a:p>
            <a:pPr marL="408214" lvl="0" indent="-408214">
              <a:lnSpc>
                <a:spcPct val="90000"/>
              </a:lnSpc>
              <a:spcBef>
                <a:spcPts val="3500"/>
              </a:spcBef>
              <a:buSzPct val="125000"/>
              <a:buChar char="•"/>
              <a:defRPr sz="1800" b="0">
                <a:solidFill>
                  <a:srgbClr val="000000"/>
                </a:solidFill>
              </a:defRPr>
            </a:pPr>
            <a:r>
              <a:rPr sz="4500" dirty="0">
                <a:solidFill>
                  <a:srgbClr val="FFFFFF"/>
                </a:solidFill>
                <a:latin typeface="Arial"/>
                <a:cs typeface="Arial"/>
              </a:rPr>
              <a:t>Sed diam nonumy eirmod </a:t>
            </a:r>
          </a:p>
          <a:p>
            <a:pPr marL="408214" lvl="0" indent="-408214">
              <a:lnSpc>
                <a:spcPct val="90000"/>
              </a:lnSpc>
              <a:spcBef>
                <a:spcPts val="3500"/>
              </a:spcBef>
              <a:buSzPct val="125000"/>
              <a:buChar char="•"/>
              <a:defRPr sz="1800" b="0">
                <a:solidFill>
                  <a:srgbClr val="000000"/>
                </a:solidFill>
              </a:defRPr>
            </a:pPr>
            <a:r>
              <a:rPr sz="4500" dirty="0">
                <a:solidFill>
                  <a:srgbClr val="FFFFFF"/>
                </a:solidFill>
                <a:latin typeface="Arial"/>
                <a:cs typeface="Arial"/>
              </a:rPr>
              <a:t>Tempor invidunt aliquyam erat</a:t>
            </a:r>
          </a:p>
          <a:p>
            <a:pPr marL="997857" lvl="0" indent="-362857">
              <a:lnSpc>
                <a:spcPct val="90000"/>
              </a:lnSpc>
              <a:spcBef>
                <a:spcPts val="3500"/>
              </a:spcBef>
              <a:buSzPct val="30000"/>
              <a:buChar char="■"/>
              <a:defRPr sz="1800" b="0">
                <a:solidFill>
                  <a:srgbClr val="000000"/>
                </a:solidFill>
              </a:defRPr>
            </a:pPr>
            <a:r>
              <a:rPr sz="4500" dirty="0">
                <a:solidFill>
                  <a:srgbClr val="FFFFFF"/>
                </a:solidFill>
                <a:latin typeface="Arial"/>
                <a:cs typeface="Arial"/>
              </a:rPr>
              <a:t>Labore et dolore magna</a:t>
            </a:r>
          </a:p>
          <a:p>
            <a:pPr marL="997857" lvl="0" indent="-362857">
              <a:lnSpc>
                <a:spcPct val="90000"/>
              </a:lnSpc>
              <a:spcBef>
                <a:spcPts val="3500"/>
              </a:spcBef>
              <a:buSzPct val="30000"/>
              <a:buChar char="■"/>
              <a:defRPr sz="1800" b="0">
                <a:solidFill>
                  <a:srgbClr val="000000"/>
                </a:solidFill>
              </a:defRPr>
            </a:pPr>
            <a:r>
              <a:rPr sz="4500" dirty="0">
                <a:solidFill>
                  <a:srgbClr val="FFFFFF"/>
                </a:solidFill>
                <a:latin typeface="Arial"/>
                <a:cs typeface="Arial"/>
              </a:rPr>
              <a:t>At vero eos et accusam </a:t>
            </a:r>
          </a:p>
          <a:p>
            <a:pPr marL="997857" lvl="0" indent="-362857">
              <a:lnSpc>
                <a:spcPct val="90000"/>
              </a:lnSpc>
              <a:spcBef>
                <a:spcPts val="3500"/>
              </a:spcBef>
              <a:buSzPct val="30000"/>
              <a:buChar char="■"/>
              <a:defRPr sz="1800" b="0">
                <a:solidFill>
                  <a:srgbClr val="000000"/>
                </a:solidFill>
              </a:defRPr>
            </a:pPr>
            <a:r>
              <a:rPr sz="4500" dirty="0">
                <a:solidFill>
                  <a:srgbClr val="FFFFFF"/>
                </a:solidFill>
                <a:latin typeface="Arial"/>
                <a:cs typeface="Arial"/>
              </a:rPr>
              <a:t>Et justo duo dolores</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title"/>
          </p:nvPr>
        </p:nvSpPr>
        <p:spPr>
          <a:xfrm>
            <a:off x="799332" y="524968"/>
            <a:ext cx="12783344" cy="2286000"/>
          </a:xfrm>
          <a:prstGeom prst="rect">
            <a:avLst/>
          </a:prstGeom>
        </p:spPr>
        <p:txBody>
          <a:bodyPr/>
          <a:lstStyle>
            <a:lvl1pPr>
              <a:defRPr>
                <a:solidFill>
                  <a:srgbClr val="4AA3D9"/>
                </a:solidFill>
              </a:defRPr>
            </a:lvl1pPr>
          </a:lstStyle>
          <a:p>
            <a:pPr lvl="0">
              <a:defRPr sz="1800">
                <a:solidFill>
                  <a:srgbClr val="000000"/>
                </a:solidFill>
              </a:defRPr>
            </a:pPr>
            <a:r>
              <a:rPr sz="8000" dirty="0">
                <a:solidFill>
                  <a:srgbClr val="4AA3D9"/>
                </a:solidFill>
              </a:rPr>
              <a:t>Using the </a:t>
            </a:r>
            <a:r>
              <a:rPr lang="en-US" sz="8000" dirty="0" smtClean="0">
                <a:solidFill>
                  <a:srgbClr val="4AA3D9"/>
                </a:solidFill>
              </a:rPr>
              <a:t>Xamarin</a:t>
            </a:r>
            <a:r>
              <a:rPr sz="8000" dirty="0" smtClean="0">
                <a:solidFill>
                  <a:srgbClr val="4AA3D9"/>
                </a:solidFill>
              </a:rPr>
              <a:t> </a:t>
            </a:r>
            <a:r>
              <a:rPr sz="8000" dirty="0">
                <a:solidFill>
                  <a:srgbClr val="4AA3D9"/>
                </a:solidFill>
              </a:rPr>
              <a:t>logo</a:t>
            </a:r>
          </a:p>
        </p:txBody>
      </p:sp>
      <p:sp>
        <p:nvSpPr>
          <p:cNvPr id="103" name="Shape 103"/>
          <p:cNvSpPr/>
          <p:nvPr/>
        </p:nvSpPr>
        <p:spPr>
          <a:xfrm>
            <a:off x="12760212" y="4031894"/>
            <a:ext cx="10784698" cy="3810140"/>
          </a:xfrm>
          <a:prstGeom prst="rect">
            <a:avLst/>
          </a:prstGeom>
          <a:solidFill>
            <a:srgbClr val="C4C4C4"/>
          </a:solidFill>
          <a:ln w="12700">
            <a:miter lim="400000"/>
          </a:ln>
          <a:extLst>
            <a:ext uri="{C572A759-6A51-4108-AA02-DFA0A04FC94B}">
              <ma14:wrappingTextBoxFlag xmlns:ma14="http://schemas.microsoft.com/office/mac/drawingml/2011/main" val="1"/>
            </a:ext>
          </a:extLst>
        </p:spPr>
        <p:txBody>
          <a:bodyPr lIns="0" tIns="0" rIns="0" bIns="0" anchor="ctr"/>
          <a:lstStyle>
            <a:lvl1pPr>
              <a:lnSpc>
                <a:spcPct val="90000"/>
              </a:lnSpc>
              <a:spcBef>
                <a:spcPts val="3500"/>
              </a:spcBef>
              <a:defRPr b="0">
                <a:solidFill>
                  <a:srgbClr val="FFFFFF"/>
                </a:solidFill>
              </a:defRPr>
            </a:lvl1pPr>
          </a:lstStyle>
          <a:p>
            <a:pPr lvl="0">
              <a:defRPr sz="1800">
                <a:solidFill>
                  <a:srgbClr val="000000"/>
                </a:solidFill>
              </a:defRPr>
            </a:pPr>
            <a:r>
              <a:rPr sz="4500">
                <a:solidFill>
                  <a:srgbClr val="FFFFFF"/>
                </a:solidFill>
              </a:rPr>
              <a:t> </a:t>
            </a:r>
          </a:p>
        </p:txBody>
      </p:sp>
      <p:sp>
        <p:nvSpPr>
          <p:cNvPr id="104" name="Shape 104"/>
          <p:cNvSpPr/>
          <p:nvPr/>
        </p:nvSpPr>
        <p:spPr>
          <a:xfrm>
            <a:off x="13699960" y="4912126"/>
            <a:ext cx="8877351" cy="2024658"/>
          </a:xfrm>
          <a:prstGeom prst="rect">
            <a:avLst/>
          </a:prstGeom>
          <a:solidFill/>
          <a:ln w="12700">
            <a:miter lim="400000"/>
          </a:ln>
        </p:spPr>
        <p:txBody>
          <a:bodyPr lIns="0" tIns="0" rIns="0" bIns="0" anchor="ctr"/>
          <a:lstStyle/>
          <a:p>
            <a:pPr lvl="0">
              <a:lnSpc>
                <a:spcPct val="90000"/>
              </a:lnSpc>
              <a:spcBef>
                <a:spcPts val="3500"/>
              </a:spcBef>
              <a:defRPr b="0">
                <a:solidFill>
                  <a:srgbClr val="FFFFFF"/>
                </a:solidFill>
              </a:defRPr>
            </a:pPr>
            <a:endParaRPr/>
          </a:p>
        </p:txBody>
      </p:sp>
      <p:sp>
        <p:nvSpPr>
          <p:cNvPr id="106" name="Shape 106"/>
          <p:cNvSpPr/>
          <p:nvPr/>
        </p:nvSpPr>
        <p:spPr>
          <a:xfrm>
            <a:off x="876630" y="2901306"/>
            <a:ext cx="10487059" cy="80049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dirty="0">
                <a:solidFill>
                  <a:srgbClr val="15304E"/>
                </a:solidFill>
              </a:rPr>
              <a:t>Our </a:t>
            </a:r>
            <a:r>
              <a:rPr sz="2900" b="1" dirty="0" smtClean="0">
                <a:solidFill>
                  <a:srgbClr val="15304E"/>
                </a:solidFill>
              </a:rPr>
              <a:t>logo=</a:t>
            </a:r>
            <a:r>
              <a:rPr lang="en-US" sz="2900" b="1" dirty="0" smtClean="0">
                <a:solidFill>
                  <a:srgbClr val="15304E"/>
                </a:solidFill>
              </a:rPr>
              <a:t>Xamagon</a:t>
            </a:r>
            <a:r>
              <a:rPr sz="2900" b="1" dirty="0" smtClean="0">
                <a:solidFill>
                  <a:srgbClr val="15304E"/>
                </a:solidFill>
              </a:rPr>
              <a:t>+ </a:t>
            </a:r>
            <a:r>
              <a:rPr lang="en-US" sz="2900" b="1" dirty="0" smtClean="0">
                <a:solidFill>
                  <a:srgbClr val="15304E"/>
                </a:solidFill>
              </a:rPr>
              <a:t>Xamarin </a:t>
            </a:r>
            <a:r>
              <a:rPr sz="2900" b="1" dirty="0" smtClean="0">
                <a:solidFill>
                  <a:srgbClr val="15304E"/>
                </a:solidFill>
              </a:rPr>
              <a:t>logotype</a:t>
            </a:r>
            <a:endParaRPr sz="2900" b="1" dirty="0">
              <a:solidFill>
                <a:srgbClr val="15304E"/>
              </a:solidFill>
            </a:endParaRPr>
          </a:p>
        </p:txBody>
      </p:sp>
      <p:sp>
        <p:nvSpPr>
          <p:cNvPr id="107" name="Shape 107"/>
          <p:cNvSpPr/>
          <p:nvPr/>
        </p:nvSpPr>
        <p:spPr>
          <a:xfrm>
            <a:off x="12914446" y="2901306"/>
            <a:ext cx="3753744" cy="80049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dirty="0">
                <a:solidFill>
                  <a:srgbClr val="15304E"/>
                </a:solidFill>
              </a:rPr>
              <a:t>Clear space</a:t>
            </a:r>
          </a:p>
        </p:txBody>
      </p:sp>
      <p:sp>
        <p:nvSpPr>
          <p:cNvPr id="108" name="Shape 108"/>
          <p:cNvSpPr/>
          <p:nvPr/>
        </p:nvSpPr>
        <p:spPr>
          <a:xfrm>
            <a:off x="17480143" y="3902214"/>
            <a:ext cx="977311" cy="124347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lvl1pPr>
              <a:lnSpc>
                <a:spcPct val="90000"/>
              </a:lnSpc>
              <a:spcBef>
                <a:spcPts val="3500"/>
              </a:spcBef>
              <a:defRPr sz="9900">
                <a:solidFill>
                  <a:srgbClr val="ABABAB"/>
                </a:solidFill>
                <a:latin typeface="SegoeUI-Semibold"/>
                <a:ea typeface="SegoeUI-Semibold"/>
                <a:cs typeface="SegoeUI-Semibold"/>
                <a:sym typeface="SegoeUI-Semibold"/>
              </a:defRPr>
            </a:lvl1pPr>
          </a:lstStyle>
          <a:p>
            <a:pPr lvl="0">
              <a:defRPr sz="1800" b="0">
                <a:solidFill>
                  <a:srgbClr val="000000"/>
                </a:solidFill>
              </a:defRPr>
            </a:pPr>
            <a:r>
              <a:rPr sz="9900" b="1" dirty="0">
                <a:solidFill>
                  <a:srgbClr val="ABABAB"/>
                </a:solidFill>
              </a:rPr>
              <a:t>X</a:t>
            </a:r>
          </a:p>
        </p:txBody>
      </p:sp>
      <p:sp>
        <p:nvSpPr>
          <p:cNvPr id="111" name="Shape 111"/>
          <p:cNvSpPr/>
          <p:nvPr/>
        </p:nvSpPr>
        <p:spPr>
          <a:xfrm rot="16200000">
            <a:off x="13065622" y="4740480"/>
            <a:ext cx="1067098" cy="211633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9900">
                <a:solidFill>
                  <a:srgbClr val="ABABAB"/>
                </a:solidFill>
                <a:latin typeface="SegoeUI-Semibold"/>
                <a:ea typeface="SegoeUI-Semibold"/>
                <a:cs typeface="SegoeUI-Semibold"/>
                <a:sym typeface="SegoeUI-Semibold"/>
              </a:defRPr>
            </a:lvl1pPr>
          </a:lstStyle>
          <a:p>
            <a:pPr lvl="0">
              <a:defRPr sz="1800" b="0">
                <a:solidFill>
                  <a:srgbClr val="000000"/>
                </a:solidFill>
              </a:defRPr>
            </a:pPr>
            <a:r>
              <a:rPr sz="9900" b="1" dirty="0">
                <a:solidFill>
                  <a:srgbClr val="ABABAB"/>
                </a:solidFill>
              </a:rPr>
              <a:t>X</a:t>
            </a:r>
          </a:p>
        </p:txBody>
      </p:sp>
      <p:sp>
        <p:nvSpPr>
          <p:cNvPr id="112" name="Shape 112"/>
          <p:cNvSpPr/>
          <p:nvPr/>
        </p:nvSpPr>
        <p:spPr>
          <a:xfrm>
            <a:off x="876630" y="8282653"/>
            <a:ext cx="3753744" cy="80049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dirty="0">
                <a:solidFill>
                  <a:srgbClr val="15304E"/>
                </a:solidFill>
              </a:rPr>
              <a:t>Minimum size</a:t>
            </a:r>
          </a:p>
        </p:txBody>
      </p:sp>
      <p:sp>
        <p:nvSpPr>
          <p:cNvPr id="113" name="Shape 113"/>
          <p:cNvSpPr/>
          <p:nvPr/>
        </p:nvSpPr>
        <p:spPr>
          <a:xfrm>
            <a:off x="876630" y="10717285"/>
            <a:ext cx="3534272" cy="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14" name="Shape 114"/>
          <p:cNvSpPr/>
          <p:nvPr/>
        </p:nvSpPr>
        <p:spPr>
          <a:xfrm>
            <a:off x="889329" y="10480218"/>
            <a:ext cx="1" cy="23376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15" name="Shape 115"/>
          <p:cNvSpPr/>
          <p:nvPr/>
        </p:nvSpPr>
        <p:spPr>
          <a:xfrm>
            <a:off x="4428396" y="10480219"/>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16" name="Shape 116"/>
          <p:cNvSpPr/>
          <p:nvPr/>
        </p:nvSpPr>
        <p:spPr>
          <a:xfrm>
            <a:off x="834745" y="11035289"/>
            <a:ext cx="3753744" cy="80049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900">
                <a:solidFill>
                  <a:srgbClr val="15304E"/>
                </a:solidFill>
                <a:latin typeface="SegoeUI-Semibold"/>
                <a:ea typeface="SegoeUI-Semibold"/>
                <a:cs typeface="SegoeUI-Semibold"/>
                <a:sym typeface="SegoeUI-Semibold"/>
              </a:defRPr>
            </a:lvl1pPr>
          </a:lstStyle>
          <a:p>
            <a:pPr lvl="0">
              <a:defRPr sz="1800" b="0">
                <a:solidFill>
                  <a:srgbClr val="000000"/>
                </a:solidFill>
              </a:defRPr>
            </a:pPr>
            <a:r>
              <a:rPr sz="2900" b="1" dirty="0">
                <a:solidFill>
                  <a:srgbClr val="15304E"/>
                </a:solidFill>
              </a:rPr>
              <a:t>On-screen 150px</a:t>
            </a:r>
          </a:p>
        </p:txBody>
      </p:sp>
      <p:sp>
        <p:nvSpPr>
          <p:cNvPr id="117" name="Shape 117"/>
          <p:cNvSpPr/>
          <p:nvPr/>
        </p:nvSpPr>
        <p:spPr>
          <a:xfrm flipV="1">
            <a:off x="1020232" y="6586118"/>
            <a:ext cx="2172161" cy="3307"/>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18" name="Shape 118"/>
          <p:cNvSpPr/>
          <p:nvPr/>
        </p:nvSpPr>
        <p:spPr>
          <a:xfrm>
            <a:off x="1032933" y="6352358"/>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19" name="Shape 119"/>
          <p:cNvSpPr/>
          <p:nvPr/>
        </p:nvSpPr>
        <p:spPr>
          <a:xfrm>
            <a:off x="3192393" y="6352358"/>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0" name="Shape 120"/>
          <p:cNvSpPr/>
          <p:nvPr/>
        </p:nvSpPr>
        <p:spPr>
          <a:xfrm flipV="1">
            <a:off x="3752603" y="6589424"/>
            <a:ext cx="5782279" cy="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1" name="Shape 121"/>
          <p:cNvSpPr/>
          <p:nvPr/>
        </p:nvSpPr>
        <p:spPr>
          <a:xfrm>
            <a:off x="3752602" y="6352358"/>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2" name="Shape 122"/>
          <p:cNvSpPr/>
          <p:nvPr/>
        </p:nvSpPr>
        <p:spPr>
          <a:xfrm>
            <a:off x="9546316" y="6352358"/>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3" name="Shape 123"/>
          <p:cNvSpPr/>
          <p:nvPr/>
        </p:nvSpPr>
        <p:spPr>
          <a:xfrm>
            <a:off x="1007533" y="4215906"/>
            <a:ext cx="8527349" cy="1"/>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4" name="Shape 124"/>
          <p:cNvSpPr/>
          <p:nvPr/>
        </p:nvSpPr>
        <p:spPr>
          <a:xfrm>
            <a:off x="1020233" y="4209556"/>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5" name="Shape 125"/>
          <p:cNvSpPr/>
          <p:nvPr/>
        </p:nvSpPr>
        <p:spPr>
          <a:xfrm>
            <a:off x="9546317" y="4209556"/>
            <a:ext cx="1" cy="233760"/>
          </a:xfrm>
          <a:prstGeom prst="line">
            <a:avLst/>
          </a:prstGeom>
          <a:ln w="12700">
            <a:solidFill>
              <a:srgbClr val="15304E"/>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126" name="Shape 126"/>
          <p:cNvSpPr/>
          <p:nvPr/>
        </p:nvSpPr>
        <p:spPr>
          <a:xfrm>
            <a:off x="5091798" y="3625112"/>
            <a:ext cx="1241515" cy="58444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500" b="0">
                <a:solidFill>
                  <a:srgbClr val="15304E"/>
                </a:solidFill>
              </a:defRPr>
            </a:lvl1pPr>
          </a:lstStyle>
          <a:p>
            <a:pPr lvl="0">
              <a:defRPr sz="1800">
                <a:solidFill>
                  <a:srgbClr val="000000"/>
                </a:solidFill>
              </a:defRPr>
            </a:pPr>
            <a:r>
              <a:rPr sz="2500" dirty="0">
                <a:solidFill>
                  <a:srgbClr val="15304E"/>
                </a:solidFill>
              </a:rPr>
              <a:t>Logo</a:t>
            </a:r>
          </a:p>
        </p:txBody>
      </p:sp>
      <p:sp>
        <p:nvSpPr>
          <p:cNvPr id="127" name="Shape 127"/>
          <p:cNvSpPr/>
          <p:nvPr/>
        </p:nvSpPr>
        <p:spPr>
          <a:xfrm>
            <a:off x="1483141" y="6831008"/>
            <a:ext cx="1890674" cy="52617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500" b="0">
                <a:solidFill>
                  <a:srgbClr val="15304E"/>
                </a:solidFill>
              </a:defRPr>
            </a:lvl1pPr>
          </a:lstStyle>
          <a:p>
            <a:pPr lvl="0">
              <a:defRPr sz="1800">
                <a:solidFill>
                  <a:srgbClr val="000000"/>
                </a:solidFill>
              </a:defRPr>
            </a:pPr>
            <a:r>
              <a:rPr sz="2500" dirty="0" smtClean="0">
                <a:solidFill>
                  <a:srgbClr val="15304E"/>
                </a:solidFill>
              </a:rPr>
              <a:t>Xama</a:t>
            </a:r>
            <a:r>
              <a:rPr lang="en-US" sz="2500" dirty="0" smtClean="0">
                <a:solidFill>
                  <a:srgbClr val="15304E"/>
                </a:solidFill>
              </a:rPr>
              <a:t>gon</a:t>
            </a:r>
            <a:endParaRPr sz="2500" dirty="0">
              <a:solidFill>
                <a:srgbClr val="15304E"/>
              </a:solidFill>
            </a:endParaRPr>
          </a:p>
        </p:txBody>
      </p:sp>
      <p:sp>
        <p:nvSpPr>
          <p:cNvPr id="128" name="Shape 128"/>
          <p:cNvSpPr/>
          <p:nvPr/>
        </p:nvSpPr>
        <p:spPr>
          <a:xfrm>
            <a:off x="5316733" y="6851166"/>
            <a:ext cx="4631415" cy="119245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500" b="0">
                <a:solidFill>
                  <a:srgbClr val="15304E"/>
                </a:solidFill>
              </a:defRPr>
            </a:lvl1pPr>
          </a:lstStyle>
          <a:p>
            <a:pPr lvl="0">
              <a:defRPr sz="1800">
                <a:solidFill>
                  <a:srgbClr val="000000"/>
                </a:solidFill>
              </a:defRPr>
            </a:pPr>
            <a:r>
              <a:rPr lang="en-US" sz="2400" dirty="0" smtClean="0"/>
              <a:t>Xamarin </a:t>
            </a:r>
            <a:r>
              <a:rPr sz="2400" dirty="0" smtClean="0">
                <a:solidFill>
                  <a:srgbClr val="15304E"/>
                </a:solidFill>
              </a:rPr>
              <a:t>logotype</a:t>
            </a:r>
            <a:endParaRPr sz="2400" dirty="0">
              <a:solidFill>
                <a:srgbClr val="15304E"/>
              </a:solidFill>
            </a:endParaRPr>
          </a:p>
        </p:txBody>
      </p:sp>
      <p:pic>
        <p:nvPicPr>
          <p:cNvPr id="2" name="Picture 1"/>
          <p:cNvPicPr>
            <a:picLocks noChangeAspect="1"/>
          </p:cNvPicPr>
          <p:nvPr/>
        </p:nvPicPr>
        <p:blipFill>
          <a:blip r:embed="rId2"/>
          <a:stretch>
            <a:fillRect/>
          </a:stretch>
        </p:blipFill>
        <p:spPr>
          <a:xfrm>
            <a:off x="1032934" y="4435447"/>
            <a:ext cx="8501948" cy="1939040"/>
          </a:xfrm>
          <a:prstGeom prst="rect">
            <a:avLst/>
          </a:prstGeom>
        </p:spPr>
      </p:pic>
      <p:pic>
        <p:nvPicPr>
          <p:cNvPr id="36" name="Picture 35"/>
          <p:cNvPicPr>
            <a:picLocks noChangeAspect="1"/>
          </p:cNvPicPr>
          <p:nvPr/>
        </p:nvPicPr>
        <p:blipFill>
          <a:blip r:embed="rId2"/>
          <a:stretch>
            <a:fillRect/>
          </a:stretch>
        </p:blipFill>
        <p:spPr>
          <a:xfrm>
            <a:off x="13699959" y="4912126"/>
            <a:ext cx="8877351" cy="2024658"/>
          </a:xfrm>
          <a:prstGeom prst="rect">
            <a:avLst/>
          </a:prstGeom>
        </p:spPr>
      </p:pic>
      <p:sp>
        <p:nvSpPr>
          <p:cNvPr id="38" name="Shape 108"/>
          <p:cNvSpPr/>
          <p:nvPr/>
        </p:nvSpPr>
        <p:spPr>
          <a:xfrm>
            <a:off x="17480143" y="6820309"/>
            <a:ext cx="977311" cy="124347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lvl1pPr>
              <a:lnSpc>
                <a:spcPct val="90000"/>
              </a:lnSpc>
              <a:spcBef>
                <a:spcPts val="3500"/>
              </a:spcBef>
              <a:defRPr sz="9900">
                <a:solidFill>
                  <a:srgbClr val="ABABAB"/>
                </a:solidFill>
                <a:latin typeface="SegoeUI-Semibold"/>
                <a:ea typeface="SegoeUI-Semibold"/>
                <a:cs typeface="SegoeUI-Semibold"/>
                <a:sym typeface="SegoeUI-Semibold"/>
              </a:defRPr>
            </a:lvl1pPr>
          </a:lstStyle>
          <a:p>
            <a:pPr lvl="0">
              <a:defRPr sz="1800" b="0">
                <a:solidFill>
                  <a:srgbClr val="000000"/>
                </a:solidFill>
              </a:defRPr>
            </a:pPr>
            <a:r>
              <a:rPr sz="9900" b="1" dirty="0">
                <a:solidFill>
                  <a:srgbClr val="ABABAB"/>
                </a:solidFill>
              </a:rPr>
              <a:t>X</a:t>
            </a:r>
          </a:p>
        </p:txBody>
      </p:sp>
      <p:sp>
        <p:nvSpPr>
          <p:cNvPr id="39" name="Shape 111"/>
          <p:cNvSpPr/>
          <p:nvPr/>
        </p:nvSpPr>
        <p:spPr>
          <a:xfrm rot="16200000">
            <a:off x="22890413" y="4740481"/>
            <a:ext cx="1067098" cy="211633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9900">
                <a:solidFill>
                  <a:srgbClr val="ABABAB"/>
                </a:solidFill>
                <a:latin typeface="SegoeUI-Semibold"/>
                <a:ea typeface="SegoeUI-Semibold"/>
                <a:cs typeface="SegoeUI-Semibold"/>
                <a:sym typeface="SegoeUI-Semibold"/>
              </a:defRPr>
            </a:lvl1pPr>
          </a:lstStyle>
          <a:p>
            <a:pPr lvl="0">
              <a:defRPr sz="1800" b="0">
                <a:solidFill>
                  <a:srgbClr val="000000"/>
                </a:solidFill>
              </a:defRPr>
            </a:pPr>
            <a:r>
              <a:rPr sz="9900" b="1" dirty="0">
                <a:solidFill>
                  <a:srgbClr val="ABABAB"/>
                </a:solidFill>
              </a:rPr>
              <a:t>X</a:t>
            </a:r>
          </a:p>
        </p:txBody>
      </p:sp>
      <p:pic>
        <p:nvPicPr>
          <p:cNvPr id="45" name="Picture 44"/>
          <p:cNvPicPr>
            <a:picLocks noChangeAspect="1"/>
          </p:cNvPicPr>
          <p:nvPr/>
        </p:nvPicPr>
        <p:blipFill>
          <a:blip r:embed="rId2"/>
          <a:stretch>
            <a:fillRect/>
          </a:stretch>
        </p:blipFill>
        <p:spPr>
          <a:xfrm>
            <a:off x="889328" y="9457518"/>
            <a:ext cx="3521573" cy="803165"/>
          </a:xfrm>
          <a:prstGeom prst="rect">
            <a:avLst/>
          </a:prstGeom>
        </p:spPr>
      </p:pic>
    </p:spTree>
  </p:cSld>
  <p:clrMapOvr>
    <a:masterClrMapping/>
  </p:clrMapOvr>
  <p:transition xmlns:p14="http://schemas.microsoft.com/office/powerpoint/2010/mai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p:cNvSpPr>
          <p:nvPr>
            <p:ph type="title"/>
          </p:nvPr>
        </p:nvSpPr>
        <p:spPr>
          <a:xfrm>
            <a:off x="844550" y="703651"/>
            <a:ext cx="7309907" cy="1301734"/>
          </a:xfrm>
          <a:prstGeom prst="rect">
            <a:avLst/>
          </a:prstGeom>
        </p:spPr>
        <p:txBody>
          <a:bodyPr/>
          <a:lstStyle/>
          <a:p>
            <a:pPr lvl="0">
              <a:defRPr sz="1800">
                <a:solidFill>
                  <a:srgbClr val="000000"/>
                </a:solidFill>
              </a:defRPr>
            </a:pPr>
            <a:r>
              <a:rPr sz="8000" dirty="0">
                <a:solidFill>
                  <a:srgbClr val="FFFFFF"/>
                </a:solidFill>
                <a:latin typeface="Arial"/>
                <a:cs typeface="Arial"/>
              </a:rPr>
              <a:t>Title Size 80pt</a:t>
            </a:r>
          </a:p>
        </p:txBody>
      </p:sp>
      <p:sp>
        <p:nvSpPr>
          <p:cNvPr id="554" name="Shape 554"/>
          <p:cNvSpPr>
            <a:spLocks noGrp="1"/>
          </p:cNvSpPr>
          <p:nvPr>
            <p:ph type="body" idx="4294967295"/>
          </p:nvPr>
        </p:nvSpPr>
        <p:spPr>
          <a:xfrm>
            <a:off x="911122" y="4095231"/>
            <a:ext cx="10791825" cy="9296400"/>
          </a:xfrm>
          <a:prstGeom prst="rect">
            <a:avLst/>
          </a:prstGeom>
        </p:spPr>
        <p:txBody>
          <a:bodyPr/>
          <a:lstStyle/>
          <a:p>
            <a:pPr marL="408214" lvl="0" indent="-408214">
              <a:buSzPct val="125000"/>
              <a:buChar char="•"/>
              <a:defRPr sz="1800">
                <a:solidFill>
                  <a:srgbClr val="000000"/>
                </a:solidFill>
              </a:defRPr>
            </a:pPr>
            <a:r>
              <a:rPr sz="4500" dirty="0">
                <a:solidFill>
                  <a:srgbClr val="FFFFFF"/>
                </a:solidFill>
                <a:latin typeface="Arial"/>
                <a:cs typeface="Arial"/>
              </a:rPr>
              <a:t>Content 45pt</a:t>
            </a:r>
          </a:p>
          <a:p>
            <a:pPr marL="408214" lvl="0" indent="-408214">
              <a:buSzPct val="125000"/>
              <a:buChar char="•"/>
              <a:defRPr sz="1800">
                <a:solidFill>
                  <a:srgbClr val="000000"/>
                </a:solidFill>
              </a:defRPr>
            </a:pPr>
            <a:r>
              <a:rPr sz="4500" dirty="0">
                <a:solidFill>
                  <a:srgbClr val="FFFFFF"/>
                </a:solidFill>
                <a:latin typeface="Arial"/>
                <a:cs typeface="Arial"/>
              </a:rPr>
              <a:t>Sed diam nonumy eirmod </a:t>
            </a:r>
          </a:p>
          <a:p>
            <a:pPr marL="408214" lvl="0" indent="-408214">
              <a:buSzPct val="125000"/>
              <a:buChar char="•"/>
              <a:defRPr sz="1800">
                <a:solidFill>
                  <a:srgbClr val="000000"/>
                </a:solidFill>
              </a:defRPr>
            </a:pPr>
            <a:r>
              <a:rPr sz="4500" dirty="0">
                <a:solidFill>
                  <a:srgbClr val="FFFFFF"/>
                </a:solidFill>
                <a:latin typeface="Arial"/>
                <a:cs typeface="Arial"/>
              </a:rPr>
              <a:t>Tempor invidunt aliquyam erat</a:t>
            </a:r>
          </a:p>
          <a:p>
            <a:pPr marL="997857" lvl="0" indent="-362857">
              <a:buSzPct val="30000"/>
              <a:defRPr sz="1800">
                <a:solidFill>
                  <a:srgbClr val="000000"/>
                </a:solidFill>
              </a:defRPr>
            </a:pPr>
            <a:r>
              <a:rPr sz="4500" dirty="0">
                <a:solidFill>
                  <a:srgbClr val="FFFFFF"/>
                </a:solidFill>
                <a:latin typeface="Arial"/>
                <a:cs typeface="Arial"/>
              </a:rPr>
              <a:t>Labore et dolore magna</a:t>
            </a:r>
          </a:p>
          <a:p>
            <a:pPr marL="997857" lvl="0" indent="-362857">
              <a:buSzPct val="30000"/>
              <a:defRPr sz="1800">
                <a:solidFill>
                  <a:srgbClr val="000000"/>
                </a:solidFill>
              </a:defRPr>
            </a:pPr>
            <a:r>
              <a:rPr sz="4500" dirty="0">
                <a:solidFill>
                  <a:srgbClr val="FFFFFF"/>
                </a:solidFill>
                <a:latin typeface="Arial"/>
                <a:cs typeface="Arial"/>
              </a:rPr>
              <a:t>At vero eos et accusam </a:t>
            </a:r>
          </a:p>
          <a:p>
            <a:pPr marL="997857" lvl="0" indent="-362857">
              <a:buSzPct val="30000"/>
              <a:defRPr sz="1800">
                <a:solidFill>
                  <a:srgbClr val="000000"/>
                </a:solidFill>
              </a:defRPr>
            </a:pPr>
            <a:r>
              <a:rPr sz="4500" dirty="0">
                <a:solidFill>
                  <a:srgbClr val="FFFFFF"/>
                </a:solidFill>
                <a:latin typeface="Arial"/>
                <a:cs typeface="Arial"/>
              </a:rPr>
              <a:t>Et justo duo dolores</a:t>
            </a:r>
          </a:p>
        </p:txBody>
      </p:sp>
      <p:sp>
        <p:nvSpPr>
          <p:cNvPr id="553" name="Shape 553"/>
          <p:cNvSpPr/>
          <p:nvPr/>
        </p:nvSpPr>
        <p:spPr>
          <a:xfrm>
            <a:off x="875050" y="2388989"/>
            <a:ext cx="3845838" cy="1025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6000" b="1" dirty="0">
                <a:solidFill>
                  <a:srgbClr val="FFFFFF"/>
                </a:solidFill>
                <a:latin typeface="Arial"/>
                <a:cs typeface="Arial"/>
              </a:rPr>
              <a:t>Subtitle</a:t>
            </a:r>
          </a:p>
        </p:txBody>
      </p:sp>
      <p:sp>
        <p:nvSpPr>
          <p:cNvPr id="555" name="Shape 555"/>
          <p:cNvSpPr/>
          <p:nvPr/>
        </p:nvSpPr>
        <p:spPr>
          <a:xfrm>
            <a:off x="12128500" y="4093412"/>
            <a:ext cx="10791925" cy="769342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408214" lvl="0" indent="-408214">
              <a:lnSpc>
                <a:spcPct val="90000"/>
              </a:lnSpc>
              <a:spcBef>
                <a:spcPts val="3500"/>
              </a:spcBef>
              <a:buSzPct val="125000"/>
              <a:buChar char="•"/>
              <a:defRPr sz="1800" b="0">
                <a:solidFill>
                  <a:srgbClr val="000000"/>
                </a:solidFill>
              </a:defRPr>
            </a:pPr>
            <a:r>
              <a:rPr sz="4500" dirty="0">
                <a:solidFill>
                  <a:srgbClr val="FFFFFF"/>
                </a:solidFill>
                <a:latin typeface="Arial"/>
                <a:cs typeface="Arial"/>
              </a:rPr>
              <a:t>Content 45pt</a:t>
            </a:r>
          </a:p>
          <a:p>
            <a:pPr marL="408214" lvl="0" indent="-408214">
              <a:lnSpc>
                <a:spcPct val="90000"/>
              </a:lnSpc>
              <a:spcBef>
                <a:spcPts val="3500"/>
              </a:spcBef>
              <a:buSzPct val="125000"/>
              <a:buChar char="•"/>
              <a:defRPr sz="1800" b="0">
                <a:solidFill>
                  <a:srgbClr val="000000"/>
                </a:solidFill>
              </a:defRPr>
            </a:pPr>
            <a:r>
              <a:rPr sz="4500" dirty="0">
                <a:solidFill>
                  <a:srgbClr val="FFFFFF"/>
                </a:solidFill>
                <a:latin typeface="Arial"/>
                <a:cs typeface="Arial"/>
              </a:rPr>
              <a:t>Sed diam nonumy eirmod </a:t>
            </a:r>
          </a:p>
          <a:p>
            <a:pPr marL="408214" lvl="0" indent="-408214">
              <a:lnSpc>
                <a:spcPct val="90000"/>
              </a:lnSpc>
              <a:spcBef>
                <a:spcPts val="3500"/>
              </a:spcBef>
              <a:buSzPct val="125000"/>
              <a:buChar char="•"/>
              <a:defRPr sz="1800" b="0">
                <a:solidFill>
                  <a:srgbClr val="000000"/>
                </a:solidFill>
              </a:defRPr>
            </a:pPr>
            <a:r>
              <a:rPr sz="4500" dirty="0">
                <a:solidFill>
                  <a:srgbClr val="FFFFFF"/>
                </a:solidFill>
                <a:latin typeface="Arial"/>
                <a:cs typeface="Arial"/>
              </a:rPr>
              <a:t>Tempor invidunt aliquyam erat</a:t>
            </a:r>
          </a:p>
          <a:p>
            <a:pPr marL="997857" lvl="0" indent="-362857">
              <a:lnSpc>
                <a:spcPct val="90000"/>
              </a:lnSpc>
              <a:spcBef>
                <a:spcPts val="3500"/>
              </a:spcBef>
              <a:buSzPct val="30000"/>
              <a:buChar char="■"/>
              <a:defRPr sz="1800" b="0">
                <a:solidFill>
                  <a:srgbClr val="000000"/>
                </a:solidFill>
              </a:defRPr>
            </a:pPr>
            <a:r>
              <a:rPr sz="4500" dirty="0">
                <a:solidFill>
                  <a:srgbClr val="FFFFFF"/>
                </a:solidFill>
                <a:latin typeface="Arial"/>
                <a:cs typeface="Arial"/>
              </a:rPr>
              <a:t>Labore et dolore magna</a:t>
            </a:r>
          </a:p>
          <a:p>
            <a:pPr marL="997857" lvl="0" indent="-362857">
              <a:lnSpc>
                <a:spcPct val="90000"/>
              </a:lnSpc>
              <a:spcBef>
                <a:spcPts val="3500"/>
              </a:spcBef>
              <a:buSzPct val="30000"/>
              <a:buChar char="■"/>
              <a:defRPr sz="1800" b="0">
                <a:solidFill>
                  <a:srgbClr val="000000"/>
                </a:solidFill>
              </a:defRPr>
            </a:pPr>
            <a:r>
              <a:rPr sz="4500" dirty="0">
                <a:solidFill>
                  <a:srgbClr val="FFFFFF"/>
                </a:solidFill>
                <a:latin typeface="Arial"/>
                <a:cs typeface="Arial"/>
              </a:rPr>
              <a:t>At vero eos et accusam </a:t>
            </a:r>
          </a:p>
          <a:p>
            <a:pPr marL="997857" lvl="0" indent="-362857">
              <a:lnSpc>
                <a:spcPct val="90000"/>
              </a:lnSpc>
              <a:spcBef>
                <a:spcPts val="3500"/>
              </a:spcBef>
              <a:buSzPct val="30000"/>
              <a:buChar char="■"/>
              <a:defRPr sz="1800" b="0">
                <a:solidFill>
                  <a:srgbClr val="000000"/>
                </a:solidFill>
              </a:defRPr>
            </a:pPr>
            <a:r>
              <a:rPr sz="4500" dirty="0">
                <a:solidFill>
                  <a:srgbClr val="FFFFFF"/>
                </a:solidFill>
                <a:latin typeface="Arial"/>
                <a:cs typeface="Arial"/>
              </a:rPr>
              <a:t>Et justo duo dolores</a:t>
            </a:r>
          </a:p>
        </p:txBody>
      </p:sp>
    </p:spTree>
  </p:cSld>
  <p:clrMapOvr>
    <a:masterClrMapping/>
  </p:clrMapOvr>
  <p:transition xmlns:p14="http://schemas.microsoft.com/office/powerpoint/2010/mai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p:cNvSpPr>
          <p:nvPr>
            <p:ph type="title"/>
          </p:nvPr>
        </p:nvSpPr>
        <p:spPr>
          <a:xfrm>
            <a:off x="855663" y="543190"/>
            <a:ext cx="11555212" cy="1400431"/>
          </a:xfrm>
          <a:prstGeom prst="rect">
            <a:avLst/>
          </a:prstGeom>
        </p:spPr>
        <p:txBody>
          <a:bodyPr/>
          <a:lstStyle/>
          <a:p>
            <a:pPr lvl="0">
              <a:defRPr sz="1800">
                <a:solidFill>
                  <a:srgbClr val="000000"/>
                </a:solidFill>
              </a:defRPr>
            </a:pPr>
            <a:r>
              <a:rPr sz="8000" dirty="0">
                <a:solidFill>
                  <a:srgbClr val="FFFFFF"/>
                </a:solidFill>
                <a:latin typeface="Arial"/>
                <a:cs typeface="Arial"/>
              </a:rPr>
              <a:t>Title Size 80pt</a:t>
            </a:r>
          </a:p>
        </p:txBody>
      </p:sp>
      <p:sp>
        <p:nvSpPr>
          <p:cNvPr id="557" name="Shape 557"/>
          <p:cNvSpPr>
            <a:spLocks noGrp="1"/>
          </p:cNvSpPr>
          <p:nvPr>
            <p:ph type="body" idx="4294967295"/>
          </p:nvPr>
        </p:nvSpPr>
        <p:spPr>
          <a:xfrm>
            <a:off x="913388" y="4185620"/>
            <a:ext cx="16081375" cy="9296400"/>
          </a:xfrm>
          <a:prstGeom prst="rect">
            <a:avLst/>
          </a:prstGeom>
        </p:spPr>
        <p:txBody>
          <a:bodyPr/>
          <a:lstStyle>
            <a:lvl1pPr marL="0" indent="0">
              <a:buSzTx/>
              <a:buNone/>
            </a:lvl1pPr>
          </a:lstStyle>
          <a:p>
            <a:pPr lvl="0">
              <a:defRPr sz="1800">
                <a:solidFill>
                  <a:srgbClr val="000000"/>
                </a:solidFill>
              </a:defRPr>
            </a:pPr>
            <a:r>
              <a:rPr sz="4500" dirty="0">
                <a:solidFill>
                  <a:srgbClr val="FFFFFF"/>
                </a:solidFill>
                <a:latin typeface="Arial"/>
                <a:cs typeface="Arial"/>
              </a:rPr>
              <a:t>Content 45pt. Duis autem vel eum iriure dolor in hendrerit in vulputate velit esse molestie consequat, vel illum dolore. Duis autem vel eum iriure dolor in hendrerit in vulputate velit esse molestie consequat, vel illum dolore. Duis autem vel eum iriure dolor in hendrerit in vulputate velit esse molestie consequat, vel illum dolore.</a:t>
            </a:r>
          </a:p>
        </p:txBody>
      </p:sp>
      <p:sp>
        <p:nvSpPr>
          <p:cNvPr id="560" name="Shape 560"/>
          <p:cNvSpPr/>
          <p:nvPr/>
        </p:nvSpPr>
        <p:spPr>
          <a:xfrm>
            <a:off x="875050" y="2388989"/>
            <a:ext cx="3845838" cy="1025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6000" dirty="0">
                <a:solidFill>
                  <a:srgbClr val="FFFFFF"/>
                </a:solidFill>
                <a:latin typeface="Arial"/>
                <a:cs typeface="Arial"/>
              </a:rPr>
              <a:t>Subtitle</a:t>
            </a:r>
          </a:p>
        </p:txBody>
      </p:sp>
    </p:spTree>
  </p:cSld>
  <p:clrMapOvr>
    <a:masterClrMapping/>
  </p:clrMapOvr>
  <p:transition xmlns:p14="http://schemas.microsoft.com/office/powerpoint/2010/mai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7" name="Shape 559"/>
          <p:cNvSpPr>
            <a:spLocks noGrp="1"/>
          </p:cNvSpPr>
          <p:nvPr>
            <p:ph type="title"/>
          </p:nvPr>
        </p:nvSpPr>
        <p:spPr>
          <a:xfrm>
            <a:off x="855663" y="543190"/>
            <a:ext cx="11555212" cy="1400431"/>
          </a:xfrm>
          <a:prstGeom prst="rect">
            <a:avLst/>
          </a:prstGeom>
        </p:spPr>
        <p:txBody>
          <a:bodyPr/>
          <a:lstStyle/>
          <a:p>
            <a:pPr lvl="0">
              <a:defRPr sz="1800">
                <a:solidFill>
                  <a:srgbClr val="000000"/>
                </a:solidFill>
              </a:defRPr>
            </a:pPr>
            <a:r>
              <a:rPr sz="8000" dirty="0">
                <a:solidFill>
                  <a:srgbClr val="FFFFFF"/>
                </a:solidFill>
                <a:latin typeface="Arial"/>
                <a:cs typeface="Arial"/>
              </a:rPr>
              <a:t>Title Size 80pt</a:t>
            </a:r>
          </a:p>
        </p:txBody>
      </p:sp>
      <p:sp>
        <p:nvSpPr>
          <p:cNvPr id="8" name="Shape 557"/>
          <p:cNvSpPr txBox="1">
            <a:spLocks/>
          </p:cNvSpPr>
          <p:nvPr/>
        </p:nvSpPr>
        <p:spPr>
          <a:xfrm>
            <a:off x="913388" y="4185620"/>
            <a:ext cx="16081375" cy="92964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0" indent="0" defTabSz="825500">
              <a:lnSpc>
                <a:spcPct val="90000"/>
              </a:lnSpc>
              <a:spcBef>
                <a:spcPts val="3500"/>
              </a:spcBef>
              <a:buSzTx/>
              <a:buNone/>
              <a:defRPr sz="11300">
                <a:solidFill>
                  <a:srgbClr val="FFFFFF"/>
                </a:solidFill>
                <a:latin typeface="+mn-lt"/>
                <a:ea typeface="+mn-ea"/>
                <a:cs typeface="+mn-cs"/>
                <a:sym typeface="Segoe UI"/>
              </a:defRPr>
            </a:lvl1pPr>
            <a:lvl2pPr indent="635000" defTabSz="825500">
              <a:lnSpc>
                <a:spcPct val="90000"/>
              </a:lnSpc>
              <a:spcBef>
                <a:spcPts val="2700"/>
              </a:spcBef>
              <a:defRPr sz="11300">
                <a:solidFill>
                  <a:srgbClr val="FFFFFF"/>
                </a:solidFill>
                <a:latin typeface="+mn-lt"/>
                <a:ea typeface="+mn-ea"/>
                <a:cs typeface="+mn-cs"/>
                <a:sym typeface="Segoe UI"/>
              </a:defRPr>
            </a:lvl2pPr>
            <a:lvl3pPr indent="1270000" defTabSz="825500">
              <a:lnSpc>
                <a:spcPct val="90000"/>
              </a:lnSpc>
              <a:spcBef>
                <a:spcPts val="2800"/>
              </a:spcBef>
              <a:defRPr sz="11300">
                <a:solidFill>
                  <a:srgbClr val="FFFFFF"/>
                </a:solidFill>
                <a:latin typeface="+mn-lt"/>
                <a:ea typeface="+mn-ea"/>
                <a:cs typeface="+mn-cs"/>
                <a:sym typeface="Segoe UI"/>
              </a:defRPr>
            </a:lvl3pPr>
            <a:lvl4pPr indent="1905000" defTabSz="825500">
              <a:lnSpc>
                <a:spcPct val="90000"/>
              </a:lnSpc>
              <a:spcBef>
                <a:spcPts val="2000"/>
              </a:spcBef>
              <a:defRPr sz="11300">
                <a:solidFill>
                  <a:srgbClr val="FFFFFF"/>
                </a:solidFill>
                <a:latin typeface="+mn-lt"/>
                <a:ea typeface="+mn-ea"/>
                <a:cs typeface="+mn-cs"/>
                <a:sym typeface="Segoe UI"/>
              </a:defRPr>
            </a:lvl4pPr>
            <a:lvl5pPr indent="2540000" defTabSz="825500">
              <a:lnSpc>
                <a:spcPct val="90000"/>
              </a:lnSpc>
              <a:spcBef>
                <a:spcPts val="1200"/>
              </a:spcBef>
              <a:defRPr sz="11300">
                <a:solidFill>
                  <a:srgbClr val="FFFFFF"/>
                </a:solidFill>
                <a:latin typeface="+mn-lt"/>
                <a:ea typeface="+mn-ea"/>
                <a:cs typeface="+mn-cs"/>
                <a:sym typeface="Segoe UI"/>
              </a:defRPr>
            </a:lvl5pPr>
            <a:lvl6pPr marL="4554903" indent="-1379903" defTabSz="825500">
              <a:lnSpc>
                <a:spcPct val="90000"/>
              </a:lnSpc>
              <a:spcBef>
                <a:spcPts val="3500"/>
              </a:spcBef>
              <a:buSzPct val="75000"/>
              <a:buChar char="•"/>
              <a:defRPr sz="11300">
                <a:solidFill>
                  <a:srgbClr val="FFFFFF"/>
                </a:solidFill>
                <a:latin typeface="+mn-lt"/>
                <a:ea typeface="+mn-ea"/>
                <a:cs typeface="+mn-cs"/>
                <a:sym typeface="Segoe UI"/>
              </a:defRPr>
            </a:lvl6pPr>
            <a:lvl7pPr marL="5189903" indent="-1379903" defTabSz="825500">
              <a:lnSpc>
                <a:spcPct val="90000"/>
              </a:lnSpc>
              <a:spcBef>
                <a:spcPts val="3500"/>
              </a:spcBef>
              <a:buSzPct val="75000"/>
              <a:buChar char="•"/>
              <a:defRPr sz="11300">
                <a:solidFill>
                  <a:srgbClr val="FFFFFF"/>
                </a:solidFill>
                <a:latin typeface="+mn-lt"/>
                <a:ea typeface="+mn-ea"/>
                <a:cs typeface="+mn-cs"/>
                <a:sym typeface="Segoe UI"/>
              </a:defRPr>
            </a:lvl7pPr>
            <a:lvl8pPr marL="5824903" indent="-1379903" defTabSz="825500">
              <a:lnSpc>
                <a:spcPct val="90000"/>
              </a:lnSpc>
              <a:spcBef>
                <a:spcPts val="3500"/>
              </a:spcBef>
              <a:buSzPct val="75000"/>
              <a:buChar char="•"/>
              <a:defRPr sz="11300">
                <a:solidFill>
                  <a:srgbClr val="FFFFFF"/>
                </a:solidFill>
                <a:latin typeface="+mn-lt"/>
                <a:ea typeface="+mn-ea"/>
                <a:cs typeface="+mn-cs"/>
                <a:sym typeface="Segoe UI"/>
              </a:defRPr>
            </a:lvl8pPr>
            <a:lvl9pPr marL="6459903" indent="-1379903" defTabSz="825500">
              <a:lnSpc>
                <a:spcPct val="90000"/>
              </a:lnSpc>
              <a:spcBef>
                <a:spcPts val="3500"/>
              </a:spcBef>
              <a:buSzPct val="75000"/>
              <a:buChar char="•"/>
              <a:defRPr sz="11300">
                <a:solidFill>
                  <a:srgbClr val="FFFFFF"/>
                </a:solidFill>
                <a:latin typeface="+mn-lt"/>
                <a:ea typeface="+mn-ea"/>
                <a:cs typeface="+mn-cs"/>
                <a:sym typeface="Segoe UI"/>
              </a:defRPr>
            </a:lvl9pPr>
          </a:lstStyle>
          <a:p>
            <a:pPr>
              <a:defRPr sz="1800">
                <a:solidFill>
                  <a:srgbClr val="000000"/>
                </a:solidFill>
              </a:defRPr>
            </a:pPr>
            <a:r>
              <a:rPr lang="en-US" sz="4500" b="0" dirty="0" smtClean="0">
                <a:solidFill>
                  <a:srgbClr val="FCFDFF"/>
                </a:solidFill>
                <a:latin typeface="Arial"/>
                <a:cs typeface="Arial"/>
              </a:rPr>
              <a:t>Content 45pt. </a:t>
            </a:r>
            <a:r>
              <a:rPr lang="en-US" sz="4500" b="0" dirty="0" err="1" smtClean="0">
                <a:solidFill>
                  <a:srgbClr val="FCFDFF"/>
                </a:solidFill>
                <a:latin typeface="Arial"/>
                <a:cs typeface="Arial"/>
              </a:rPr>
              <a:t>Duis</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autem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iriure</a:t>
            </a:r>
            <a:r>
              <a:rPr lang="en-US" sz="4500" b="0" dirty="0" smtClean="0">
                <a:solidFill>
                  <a:srgbClr val="FCFDFF"/>
                </a:solidFill>
                <a:latin typeface="Arial"/>
                <a:cs typeface="Arial"/>
              </a:rPr>
              <a:t> dolor in </a:t>
            </a:r>
            <a:r>
              <a:rPr lang="en-US" sz="4500" b="0" dirty="0" err="1" smtClean="0">
                <a:solidFill>
                  <a:srgbClr val="FCFDFF"/>
                </a:solidFill>
                <a:latin typeface="Arial"/>
                <a:cs typeface="Arial"/>
              </a:rPr>
              <a:t>hendrerit</a:t>
            </a:r>
            <a:r>
              <a:rPr lang="en-US" sz="4500" b="0" dirty="0" smtClean="0">
                <a:solidFill>
                  <a:srgbClr val="FCFDFF"/>
                </a:solidFill>
                <a:latin typeface="Arial"/>
                <a:cs typeface="Arial"/>
              </a:rPr>
              <a:t> in </a:t>
            </a:r>
            <a:r>
              <a:rPr lang="en-US" sz="4500" b="0" dirty="0" err="1" smtClean="0">
                <a:solidFill>
                  <a:srgbClr val="FCFDFF"/>
                </a:solidFill>
                <a:latin typeface="Arial"/>
                <a:cs typeface="Arial"/>
              </a:rPr>
              <a:t>vulputate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velit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esse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molestie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consequat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illum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dolore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Duis</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autem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iriure</a:t>
            </a:r>
            <a:r>
              <a:rPr lang="en-US" sz="4500" b="0" dirty="0" smtClean="0">
                <a:solidFill>
                  <a:srgbClr val="FCFDFF"/>
                </a:solidFill>
                <a:latin typeface="Arial"/>
                <a:cs typeface="Arial"/>
              </a:rPr>
              <a:t> dolor in </a:t>
            </a:r>
            <a:r>
              <a:rPr lang="en-US" sz="4500" b="0" dirty="0" err="1" smtClean="0">
                <a:solidFill>
                  <a:srgbClr val="FCFDFF"/>
                </a:solidFill>
                <a:latin typeface="Arial"/>
                <a:cs typeface="Arial"/>
              </a:rPr>
              <a:t>hendrerit</a:t>
            </a:r>
            <a:r>
              <a:rPr lang="en-US" sz="4500" b="0" dirty="0" smtClean="0">
                <a:solidFill>
                  <a:srgbClr val="FCFDFF"/>
                </a:solidFill>
                <a:latin typeface="Arial"/>
                <a:cs typeface="Arial"/>
              </a:rPr>
              <a:t> in </a:t>
            </a:r>
            <a:r>
              <a:rPr lang="en-US" sz="4500" b="0" dirty="0" err="1" smtClean="0">
                <a:solidFill>
                  <a:srgbClr val="FCFDFF"/>
                </a:solidFill>
                <a:latin typeface="Arial"/>
                <a:cs typeface="Arial"/>
              </a:rPr>
              <a:t>vulputate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velit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esse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molestie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consequat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illum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dolore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Duis</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autem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iriure</a:t>
            </a:r>
            <a:r>
              <a:rPr lang="en-US" sz="4500" b="0" dirty="0" smtClean="0">
                <a:solidFill>
                  <a:srgbClr val="FCFDFF"/>
                </a:solidFill>
                <a:latin typeface="Arial"/>
                <a:cs typeface="Arial"/>
              </a:rPr>
              <a:t> dolor in </a:t>
            </a:r>
            <a:r>
              <a:rPr lang="en-US" sz="4500" b="0" dirty="0" err="1" smtClean="0">
                <a:solidFill>
                  <a:srgbClr val="FCFDFF"/>
                </a:solidFill>
                <a:latin typeface="Arial"/>
                <a:cs typeface="Arial"/>
              </a:rPr>
              <a:t>hendrerit</a:t>
            </a:r>
            <a:r>
              <a:rPr lang="en-US" sz="4500" b="0" dirty="0" smtClean="0">
                <a:solidFill>
                  <a:srgbClr val="FCFDFF"/>
                </a:solidFill>
                <a:latin typeface="Arial"/>
                <a:cs typeface="Arial"/>
              </a:rPr>
              <a:t> in </a:t>
            </a:r>
            <a:r>
              <a:rPr lang="en-US" sz="4500" b="0" dirty="0" err="1" smtClean="0">
                <a:solidFill>
                  <a:srgbClr val="FCFDFF"/>
                </a:solidFill>
                <a:latin typeface="Arial"/>
                <a:cs typeface="Arial"/>
              </a:rPr>
              <a:t>vulputate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velit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esse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molestie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consequat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illum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dolore</a:t>
            </a:r>
            <a:r>
              <a:rPr lang="en-US" sz="4500" b="0" dirty="0" smtClean="0">
                <a:solidFill>
                  <a:srgbClr val="FCFDFF"/>
                </a:solidFill>
                <a:latin typeface="Arial"/>
                <a:cs typeface="Arial"/>
              </a:rPr>
              <a:t>.</a:t>
            </a:r>
            <a:endParaRPr lang="en-US" sz="4500" b="0" dirty="0">
              <a:solidFill>
                <a:srgbClr val="FCFDFF"/>
              </a:solidFill>
              <a:latin typeface="Arial"/>
              <a:cs typeface="Arial"/>
            </a:endParaRPr>
          </a:p>
        </p:txBody>
      </p:sp>
      <p:sp>
        <p:nvSpPr>
          <p:cNvPr id="9" name="Shape 560"/>
          <p:cNvSpPr/>
          <p:nvPr/>
        </p:nvSpPr>
        <p:spPr>
          <a:xfrm>
            <a:off x="875050" y="2388989"/>
            <a:ext cx="3845838" cy="1025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6000" dirty="0">
                <a:solidFill>
                  <a:srgbClr val="FFFFFF"/>
                </a:solidFill>
                <a:latin typeface="Arial"/>
                <a:cs typeface="Arial"/>
              </a:rPr>
              <a:t>Subtitle</a:t>
            </a:r>
          </a:p>
        </p:txBody>
      </p:sp>
    </p:spTree>
  </p:cSld>
  <p:clrMapOvr>
    <a:masterClrMapping/>
  </p:clrMapOvr>
  <p:transition xmlns:p14="http://schemas.microsoft.com/office/powerpoint/2010/mai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7" name="XE14-hrz-logo-white-cmyk.png"/>
          <p:cNvPicPr/>
          <p:nvPr/>
        </p:nvPicPr>
        <p:blipFill>
          <a:blip r:embed="rId2">
            <a:extLst/>
          </a:blip>
          <a:stretch>
            <a:fillRect/>
          </a:stretch>
        </p:blipFill>
        <p:spPr>
          <a:xfrm>
            <a:off x="17909392" y="12293600"/>
            <a:ext cx="5507016" cy="508000"/>
          </a:xfrm>
          <a:prstGeom prst="rect">
            <a:avLst/>
          </a:prstGeom>
          <a:ln w="12700">
            <a:miter lim="400000"/>
          </a:ln>
        </p:spPr>
      </p:pic>
      <p:sp>
        <p:nvSpPr>
          <p:cNvPr id="8" name="Shape 559"/>
          <p:cNvSpPr>
            <a:spLocks noGrp="1"/>
          </p:cNvSpPr>
          <p:nvPr>
            <p:ph type="title"/>
          </p:nvPr>
        </p:nvSpPr>
        <p:spPr>
          <a:xfrm>
            <a:off x="855663" y="543190"/>
            <a:ext cx="11555212" cy="1400431"/>
          </a:xfrm>
          <a:prstGeom prst="rect">
            <a:avLst/>
          </a:prstGeom>
        </p:spPr>
        <p:txBody>
          <a:bodyPr/>
          <a:lstStyle/>
          <a:p>
            <a:pPr lvl="0">
              <a:defRPr sz="1800">
                <a:solidFill>
                  <a:srgbClr val="000000"/>
                </a:solidFill>
              </a:defRPr>
            </a:pPr>
            <a:r>
              <a:rPr sz="8000" dirty="0">
                <a:solidFill>
                  <a:srgbClr val="FFFFFF"/>
                </a:solidFill>
                <a:latin typeface="Arial"/>
                <a:cs typeface="Arial"/>
              </a:rPr>
              <a:t>Title Size 80pt</a:t>
            </a:r>
          </a:p>
        </p:txBody>
      </p:sp>
      <p:sp>
        <p:nvSpPr>
          <p:cNvPr id="9" name="Shape 557"/>
          <p:cNvSpPr txBox="1">
            <a:spLocks/>
          </p:cNvSpPr>
          <p:nvPr/>
        </p:nvSpPr>
        <p:spPr>
          <a:xfrm>
            <a:off x="913388" y="4185620"/>
            <a:ext cx="16081375" cy="92964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0" indent="0" defTabSz="825500">
              <a:lnSpc>
                <a:spcPct val="90000"/>
              </a:lnSpc>
              <a:spcBef>
                <a:spcPts val="3500"/>
              </a:spcBef>
              <a:buSzTx/>
              <a:buNone/>
              <a:defRPr sz="11300">
                <a:solidFill>
                  <a:srgbClr val="FFFFFF"/>
                </a:solidFill>
                <a:latin typeface="+mn-lt"/>
                <a:ea typeface="+mn-ea"/>
                <a:cs typeface="+mn-cs"/>
                <a:sym typeface="Segoe UI"/>
              </a:defRPr>
            </a:lvl1pPr>
            <a:lvl2pPr indent="635000" defTabSz="825500">
              <a:lnSpc>
                <a:spcPct val="90000"/>
              </a:lnSpc>
              <a:spcBef>
                <a:spcPts val="2700"/>
              </a:spcBef>
              <a:defRPr sz="11300">
                <a:solidFill>
                  <a:srgbClr val="FFFFFF"/>
                </a:solidFill>
                <a:latin typeface="+mn-lt"/>
                <a:ea typeface="+mn-ea"/>
                <a:cs typeface="+mn-cs"/>
                <a:sym typeface="Segoe UI"/>
              </a:defRPr>
            </a:lvl2pPr>
            <a:lvl3pPr indent="1270000" defTabSz="825500">
              <a:lnSpc>
                <a:spcPct val="90000"/>
              </a:lnSpc>
              <a:spcBef>
                <a:spcPts val="2800"/>
              </a:spcBef>
              <a:defRPr sz="11300">
                <a:solidFill>
                  <a:srgbClr val="FFFFFF"/>
                </a:solidFill>
                <a:latin typeface="+mn-lt"/>
                <a:ea typeface="+mn-ea"/>
                <a:cs typeface="+mn-cs"/>
                <a:sym typeface="Segoe UI"/>
              </a:defRPr>
            </a:lvl3pPr>
            <a:lvl4pPr indent="1905000" defTabSz="825500">
              <a:lnSpc>
                <a:spcPct val="90000"/>
              </a:lnSpc>
              <a:spcBef>
                <a:spcPts val="2000"/>
              </a:spcBef>
              <a:defRPr sz="11300">
                <a:solidFill>
                  <a:srgbClr val="FFFFFF"/>
                </a:solidFill>
                <a:latin typeface="+mn-lt"/>
                <a:ea typeface="+mn-ea"/>
                <a:cs typeface="+mn-cs"/>
                <a:sym typeface="Segoe UI"/>
              </a:defRPr>
            </a:lvl4pPr>
            <a:lvl5pPr indent="2540000" defTabSz="825500">
              <a:lnSpc>
                <a:spcPct val="90000"/>
              </a:lnSpc>
              <a:spcBef>
                <a:spcPts val="1200"/>
              </a:spcBef>
              <a:defRPr sz="11300">
                <a:solidFill>
                  <a:srgbClr val="FFFFFF"/>
                </a:solidFill>
                <a:latin typeface="+mn-lt"/>
                <a:ea typeface="+mn-ea"/>
                <a:cs typeface="+mn-cs"/>
                <a:sym typeface="Segoe UI"/>
              </a:defRPr>
            </a:lvl5pPr>
            <a:lvl6pPr marL="4554903" indent="-1379903" defTabSz="825500">
              <a:lnSpc>
                <a:spcPct val="90000"/>
              </a:lnSpc>
              <a:spcBef>
                <a:spcPts val="3500"/>
              </a:spcBef>
              <a:buSzPct val="75000"/>
              <a:buChar char="•"/>
              <a:defRPr sz="11300">
                <a:solidFill>
                  <a:srgbClr val="FFFFFF"/>
                </a:solidFill>
                <a:latin typeface="+mn-lt"/>
                <a:ea typeface="+mn-ea"/>
                <a:cs typeface="+mn-cs"/>
                <a:sym typeface="Segoe UI"/>
              </a:defRPr>
            </a:lvl6pPr>
            <a:lvl7pPr marL="5189903" indent="-1379903" defTabSz="825500">
              <a:lnSpc>
                <a:spcPct val="90000"/>
              </a:lnSpc>
              <a:spcBef>
                <a:spcPts val="3500"/>
              </a:spcBef>
              <a:buSzPct val="75000"/>
              <a:buChar char="•"/>
              <a:defRPr sz="11300">
                <a:solidFill>
                  <a:srgbClr val="FFFFFF"/>
                </a:solidFill>
                <a:latin typeface="+mn-lt"/>
                <a:ea typeface="+mn-ea"/>
                <a:cs typeface="+mn-cs"/>
                <a:sym typeface="Segoe UI"/>
              </a:defRPr>
            </a:lvl7pPr>
            <a:lvl8pPr marL="5824903" indent="-1379903" defTabSz="825500">
              <a:lnSpc>
                <a:spcPct val="90000"/>
              </a:lnSpc>
              <a:spcBef>
                <a:spcPts val="3500"/>
              </a:spcBef>
              <a:buSzPct val="75000"/>
              <a:buChar char="•"/>
              <a:defRPr sz="11300">
                <a:solidFill>
                  <a:srgbClr val="FFFFFF"/>
                </a:solidFill>
                <a:latin typeface="+mn-lt"/>
                <a:ea typeface="+mn-ea"/>
                <a:cs typeface="+mn-cs"/>
                <a:sym typeface="Segoe UI"/>
              </a:defRPr>
            </a:lvl8pPr>
            <a:lvl9pPr marL="6459903" indent="-1379903" defTabSz="825500">
              <a:lnSpc>
                <a:spcPct val="90000"/>
              </a:lnSpc>
              <a:spcBef>
                <a:spcPts val="3500"/>
              </a:spcBef>
              <a:buSzPct val="75000"/>
              <a:buChar char="•"/>
              <a:defRPr sz="11300">
                <a:solidFill>
                  <a:srgbClr val="FFFFFF"/>
                </a:solidFill>
                <a:latin typeface="+mn-lt"/>
                <a:ea typeface="+mn-ea"/>
                <a:cs typeface="+mn-cs"/>
                <a:sym typeface="Segoe UI"/>
              </a:defRPr>
            </a:lvl9pPr>
          </a:lstStyle>
          <a:p>
            <a:pPr>
              <a:defRPr sz="1800">
                <a:solidFill>
                  <a:srgbClr val="000000"/>
                </a:solidFill>
              </a:defRPr>
            </a:pPr>
            <a:r>
              <a:rPr lang="en-US" sz="4500" b="0" dirty="0" smtClean="0">
                <a:solidFill>
                  <a:srgbClr val="FCFDFF"/>
                </a:solidFill>
                <a:latin typeface="Arial"/>
                <a:cs typeface="Arial"/>
              </a:rPr>
              <a:t>Content 45pt. </a:t>
            </a:r>
            <a:r>
              <a:rPr lang="en-US" sz="4500" b="0" dirty="0" err="1" smtClean="0">
                <a:solidFill>
                  <a:srgbClr val="FCFDFF"/>
                </a:solidFill>
                <a:latin typeface="Arial"/>
                <a:cs typeface="Arial"/>
              </a:rPr>
              <a:t>Duis</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autem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iriure</a:t>
            </a:r>
            <a:r>
              <a:rPr lang="en-US" sz="4500" b="0" dirty="0" smtClean="0">
                <a:solidFill>
                  <a:srgbClr val="FCFDFF"/>
                </a:solidFill>
                <a:latin typeface="Arial"/>
                <a:cs typeface="Arial"/>
              </a:rPr>
              <a:t> dolor in </a:t>
            </a:r>
            <a:r>
              <a:rPr lang="en-US" sz="4500" b="0" dirty="0" err="1" smtClean="0">
                <a:solidFill>
                  <a:srgbClr val="FCFDFF"/>
                </a:solidFill>
                <a:latin typeface="Arial"/>
                <a:cs typeface="Arial"/>
              </a:rPr>
              <a:t>hendrerit</a:t>
            </a:r>
            <a:r>
              <a:rPr lang="en-US" sz="4500" b="0" dirty="0" smtClean="0">
                <a:solidFill>
                  <a:srgbClr val="FCFDFF"/>
                </a:solidFill>
                <a:latin typeface="Arial"/>
                <a:cs typeface="Arial"/>
              </a:rPr>
              <a:t> in </a:t>
            </a:r>
            <a:r>
              <a:rPr lang="en-US" sz="4500" b="0" dirty="0" err="1" smtClean="0">
                <a:solidFill>
                  <a:srgbClr val="FCFDFF"/>
                </a:solidFill>
                <a:latin typeface="Arial"/>
                <a:cs typeface="Arial"/>
              </a:rPr>
              <a:t>vulputate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velit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esse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molestie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consequat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illum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dolore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Duis</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autem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iriure</a:t>
            </a:r>
            <a:r>
              <a:rPr lang="en-US" sz="4500" b="0" dirty="0" smtClean="0">
                <a:solidFill>
                  <a:srgbClr val="FCFDFF"/>
                </a:solidFill>
                <a:latin typeface="Arial"/>
                <a:cs typeface="Arial"/>
              </a:rPr>
              <a:t> dolor in </a:t>
            </a:r>
            <a:r>
              <a:rPr lang="en-US" sz="4500" b="0" dirty="0" err="1" smtClean="0">
                <a:solidFill>
                  <a:srgbClr val="FCFDFF"/>
                </a:solidFill>
                <a:latin typeface="Arial"/>
                <a:cs typeface="Arial"/>
              </a:rPr>
              <a:t>hendrerit</a:t>
            </a:r>
            <a:r>
              <a:rPr lang="en-US" sz="4500" b="0" dirty="0" smtClean="0">
                <a:solidFill>
                  <a:srgbClr val="FCFDFF"/>
                </a:solidFill>
                <a:latin typeface="Arial"/>
                <a:cs typeface="Arial"/>
              </a:rPr>
              <a:t> in </a:t>
            </a:r>
            <a:r>
              <a:rPr lang="en-US" sz="4500" b="0" dirty="0" err="1" smtClean="0">
                <a:solidFill>
                  <a:srgbClr val="FCFDFF"/>
                </a:solidFill>
                <a:latin typeface="Arial"/>
                <a:cs typeface="Arial"/>
              </a:rPr>
              <a:t>vulputate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velit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esse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molestie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consequat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illum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dolore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Duis</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autem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iriure</a:t>
            </a:r>
            <a:r>
              <a:rPr lang="en-US" sz="4500" b="0" dirty="0" smtClean="0">
                <a:solidFill>
                  <a:srgbClr val="FCFDFF"/>
                </a:solidFill>
                <a:latin typeface="Arial"/>
                <a:cs typeface="Arial"/>
              </a:rPr>
              <a:t> dolor in </a:t>
            </a:r>
            <a:r>
              <a:rPr lang="en-US" sz="4500" b="0" dirty="0" err="1" smtClean="0">
                <a:solidFill>
                  <a:srgbClr val="FCFDFF"/>
                </a:solidFill>
                <a:latin typeface="Arial"/>
                <a:cs typeface="Arial"/>
              </a:rPr>
              <a:t>hendrerit</a:t>
            </a:r>
            <a:r>
              <a:rPr lang="en-US" sz="4500" b="0" dirty="0" smtClean="0">
                <a:solidFill>
                  <a:srgbClr val="FCFDFF"/>
                </a:solidFill>
                <a:latin typeface="Arial"/>
                <a:cs typeface="Arial"/>
              </a:rPr>
              <a:t> in </a:t>
            </a:r>
            <a:r>
              <a:rPr lang="en-US" sz="4500" b="0" dirty="0" err="1" smtClean="0">
                <a:solidFill>
                  <a:srgbClr val="FCFDFF"/>
                </a:solidFill>
                <a:latin typeface="Arial"/>
                <a:cs typeface="Arial"/>
              </a:rPr>
              <a:t>vulputate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velit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esse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molestie</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consequat</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vel</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illum</a:t>
            </a:r>
            <a:r>
              <a:rPr lang="en-US" sz="4500" b="0" dirty="0" smtClean="0">
                <a:solidFill>
                  <a:srgbClr val="FCFDFF"/>
                </a:solidFill>
                <a:latin typeface="Arial"/>
                <a:cs typeface="Arial"/>
              </a:rPr>
              <a:t> </a:t>
            </a:r>
            <a:r>
              <a:rPr lang="en-US" sz="4500" b="0" dirty="0" err="1" smtClean="0">
                <a:solidFill>
                  <a:srgbClr val="FCFDFF"/>
                </a:solidFill>
                <a:latin typeface="Arial"/>
                <a:cs typeface="Arial"/>
              </a:rPr>
              <a:t>dolore</a:t>
            </a:r>
            <a:r>
              <a:rPr lang="en-US" sz="4500" b="0" dirty="0" smtClean="0">
                <a:solidFill>
                  <a:srgbClr val="FCFDFF"/>
                </a:solidFill>
                <a:latin typeface="Arial"/>
                <a:cs typeface="Arial"/>
              </a:rPr>
              <a:t>.</a:t>
            </a:r>
            <a:endParaRPr lang="en-US" sz="4500" b="0" dirty="0">
              <a:solidFill>
                <a:srgbClr val="FCFDFF"/>
              </a:solidFill>
              <a:latin typeface="Arial"/>
              <a:cs typeface="Arial"/>
            </a:endParaRPr>
          </a:p>
        </p:txBody>
      </p:sp>
      <p:sp>
        <p:nvSpPr>
          <p:cNvPr id="10" name="Shape 560"/>
          <p:cNvSpPr/>
          <p:nvPr/>
        </p:nvSpPr>
        <p:spPr>
          <a:xfrm>
            <a:off x="875050" y="2388989"/>
            <a:ext cx="3845838" cy="1025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6000" dirty="0">
                <a:solidFill>
                  <a:srgbClr val="FFFFFF"/>
                </a:solidFill>
                <a:latin typeface="Arial"/>
                <a:cs typeface="Arial"/>
              </a:rPr>
              <a:t>Subtitle</a:t>
            </a:r>
          </a:p>
        </p:txBody>
      </p:sp>
    </p:spTree>
  </p:cSld>
  <p:clrMapOvr>
    <a:masterClrMapping/>
  </p:clrMapOvr>
  <p:transition xmlns:p14="http://schemas.microsoft.com/office/powerpoint/2010/mai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535" name="Shape 535"/>
          <p:cNvSpPr>
            <a:spLocks noGrp="1"/>
          </p:cNvSpPr>
          <p:nvPr>
            <p:ph type="title"/>
          </p:nvPr>
        </p:nvSpPr>
        <p:spPr>
          <a:xfrm>
            <a:off x="818152" y="716768"/>
            <a:ext cx="9684748" cy="1542822"/>
          </a:xfrm>
          <a:prstGeom prst="rect">
            <a:avLst/>
          </a:prstGeom>
        </p:spPr>
        <p:txBody>
          <a:bodyPr/>
          <a:lstStyle/>
          <a:p>
            <a:pPr lvl="0">
              <a:defRPr sz="1800">
                <a:solidFill>
                  <a:srgbClr val="000000"/>
                </a:solidFill>
              </a:defRPr>
            </a:pPr>
            <a:r>
              <a:rPr lang="en-US" sz="8000" dirty="0" smtClean="0">
                <a:solidFill>
                  <a:srgbClr val="FFFFFF"/>
                </a:solidFill>
                <a:latin typeface="Arial"/>
                <a:cs typeface="Arial"/>
              </a:rPr>
              <a:t>One image on slide</a:t>
            </a:r>
            <a:endParaRPr sz="8000" dirty="0">
              <a:solidFill>
                <a:srgbClr val="FFFFFF"/>
              </a:solidFill>
              <a:latin typeface="Arial"/>
              <a:cs typeface="Arial"/>
            </a:endParaRPr>
          </a:p>
        </p:txBody>
      </p:sp>
      <p:sp>
        <p:nvSpPr>
          <p:cNvPr id="536" name="Shape 536"/>
          <p:cNvSpPr>
            <a:spLocks noGrp="1"/>
          </p:cNvSpPr>
          <p:nvPr>
            <p:ph type="body" idx="4294967295"/>
          </p:nvPr>
        </p:nvSpPr>
        <p:spPr>
          <a:xfrm>
            <a:off x="884993" y="4079128"/>
            <a:ext cx="10159724" cy="9296400"/>
          </a:xfrm>
          <a:prstGeom prst="rect">
            <a:avLst/>
          </a:prstGeom>
        </p:spPr>
        <p:txBody>
          <a:bodyPr/>
          <a:lstStyle/>
          <a:p>
            <a:pPr marL="408214" lvl="0" indent="-408214">
              <a:buSzPct val="125000"/>
              <a:buChar char="•"/>
              <a:defRPr sz="1800">
                <a:solidFill>
                  <a:srgbClr val="000000"/>
                </a:solidFill>
              </a:defRPr>
            </a:pPr>
            <a:r>
              <a:rPr sz="4500" dirty="0">
                <a:solidFill>
                  <a:srgbClr val="FFFFFF"/>
                </a:solidFill>
                <a:latin typeface="Arial"/>
                <a:cs typeface="Arial"/>
              </a:rPr>
              <a:t>Content 45pt</a:t>
            </a:r>
          </a:p>
          <a:p>
            <a:pPr marL="408214" lvl="0" indent="-408214">
              <a:buSzPct val="125000"/>
              <a:buChar char="•"/>
              <a:defRPr sz="1800">
                <a:solidFill>
                  <a:srgbClr val="000000"/>
                </a:solidFill>
              </a:defRPr>
            </a:pPr>
            <a:r>
              <a:rPr lang="en-US" sz="4500" dirty="0" smtClean="0">
                <a:solidFill>
                  <a:srgbClr val="FFFFFF"/>
                </a:solidFill>
                <a:latin typeface="Arial"/>
                <a:cs typeface="Arial"/>
              </a:rPr>
              <a:t>Use dark blue or light blue background for the image slide.</a:t>
            </a:r>
            <a:endParaRPr sz="4500" dirty="0">
              <a:solidFill>
                <a:srgbClr val="FFFFFF"/>
              </a:solidFill>
              <a:latin typeface="Arial"/>
              <a:cs typeface="Arial"/>
            </a:endParaRPr>
          </a:p>
        </p:txBody>
      </p:sp>
      <p:sp>
        <p:nvSpPr>
          <p:cNvPr id="537" name="Shape 537"/>
          <p:cNvSpPr/>
          <p:nvPr/>
        </p:nvSpPr>
        <p:spPr>
          <a:xfrm>
            <a:off x="875050" y="2388989"/>
            <a:ext cx="3845838" cy="1025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6000" b="1" dirty="0">
                <a:solidFill>
                  <a:srgbClr val="FFFFFF"/>
                </a:solidFill>
                <a:latin typeface="Arial"/>
                <a:cs typeface="Arial"/>
              </a:rPr>
              <a:t>Subtitle</a:t>
            </a:r>
          </a:p>
        </p:txBody>
      </p:sp>
      <p:pic>
        <p:nvPicPr>
          <p:cNvPr id="3" name="Picture 2" descr="xamarin_189-2 v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8361" y="0"/>
            <a:ext cx="20574000" cy="13716000"/>
          </a:xfrm>
          <a:prstGeom prst="rect">
            <a:avLst/>
          </a:prstGeom>
        </p:spPr>
      </p:pic>
      <p:cxnSp>
        <p:nvCxnSpPr>
          <p:cNvPr id="6" name="Straight Arrow Connector 5"/>
          <p:cNvCxnSpPr/>
          <p:nvPr/>
        </p:nvCxnSpPr>
        <p:spPr>
          <a:xfrm flipH="1">
            <a:off x="0" y="12258284"/>
            <a:ext cx="3925300" cy="0"/>
          </a:xfrm>
          <a:prstGeom prst="straightConnector1">
            <a:avLst/>
          </a:prstGeom>
          <a:ln>
            <a:solidFill>
              <a:srgbClr val="B4BCB7"/>
            </a:solidFill>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6577600" y="12277527"/>
            <a:ext cx="3925300" cy="0"/>
          </a:xfrm>
          <a:prstGeom prst="straightConnector1">
            <a:avLst/>
          </a:prstGeom>
          <a:ln>
            <a:solidFill>
              <a:srgbClr val="B4BCB7"/>
            </a:solidFill>
            <a:tailEnd type="arrow"/>
          </a:ln>
        </p:spPr>
        <p:style>
          <a:lnRef idx="1">
            <a:schemeClr val="dk1"/>
          </a:lnRef>
          <a:fillRef idx="0">
            <a:schemeClr val="dk1"/>
          </a:fillRef>
          <a:effectRef idx="0">
            <a:schemeClr val="dk1"/>
          </a:effectRef>
          <a:fontRef idx="minor">
            <a:schemeClr val="tx1"/>
          </a:fontRef>
        </p:style>
      </p:cxnSp>
      <p:sp>
        <p:nvSpPr>
          <p:cNvPr id="13" name="Shape 535"/>
          <p:cNvSpPr txBox="1">
            <a:spLocks/>
          </p:cNvSpPr>
          <p:nvPr/>
        </p:nvSpPr>
        <p:spPr>
          <a:xfrm>
            <a:off x="4540417" y="12024731"/>
            <a:ext cx="1945276" cy="582570"/>
          </a:xfrm>
          <a:prstGeom prst="rect">
            <a:avLst/>
          </a:prstGeom>
        </p:spPr>
        <p:txBody>
          <a:bodyPr/>
          <a:lstStyle>
            <a:lvl1pPr defTabSz="825500">
              <a:lnSpc>
                <a:spcPct val="90000"/>
              </a:lnSpc>
              <a:defRPr sz="8000">
                <a:solidFill>
                  <a:srgbClr val="FFFFFF"/>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2400" b="0" dirty="0" smtClean="0">
                <a:solidFill>
                  <a:srgbClr val="B4BCB7"/>
                </a:solidFill>
                <a:latin typeface="Arial"/>
                <a:cs typeface="Arial"/>
              </a:rPr>
              <a:t>Text area</a:t>
            </a:r>
            <a:endParaRPr lang="en-US" sz="2400" b="0" dirty="0">
              <a:solidFill>
                <a:srgbClr val="B4BCB7"/>
              </a:solidFill>
              <a:latin typeface="Arial"/>
              <a:cs typeface="Arial"/>
            </a:endParaRPr>
          </a:p>
        </p:txBody>
      </p:sp>
      <p:cxnSp>
        <p:nvCxnSpPr>
          <p:cNvPr id="14" name="Straight Arrow Connector 13"/>
          <p:cNvCxnSpPr/>
          <p:nvPr/>
        </p:nvCxnSpPr>
        <p:spPr>
          <a:xfrm flipH="1">
            <a:off x="10452932" y="11267613"/>
            <a:ext cx="5671583" cy="0"/>
          </a:xfrm>
          <a:prstGeom prst="straightConnector1">
            <a:avLst/>
          </a:prstGeom>
          <a:ln>
            <a:solidFill>
              <a:srgbClr val="B4BCB7"/>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18337307" y="11286856"/>
            <a:ext cx="5359806" cy="0"/>
          </a:xfrm>
          <a:prstGeom prst="straightConnector1">
            <a:avLst/>
          </a:prstGeom>
          <a:ln>
            <a:solidFill>
              <a:srgbClr val="B4BCB7"/>
            </a:solidFill>
            <a:tailEnd type="arrow"/>
          </a:ln>
        </p:spPr>
        <p:style>
          <a:lnRef idx="1">
            <a:schemeClr val="dk1"/>
          </a:lnRef>
          <a:fillRef idx="0">
            <a:schemeClr val="dk1"/>
          </a:fillRef>
          <a:effectRef idx="0">
            <a:schemeClr val="dk1"/>
          </a:effectRef>
          <a:fontRef idx="minor">
            <a:schemeClr val="tx1"/>
          </a:fontRef>
        </p:style>
      </p:cxnSp>
      <p:sp>
        <p:nvSpPr>
          <p:cNvPr id="16" name="Shape 535"/>
          <p:cNvSpPr txBox="1">
            <a:spLocks/>
          </p:cNvSpPr>
          <p:nvPr/>
        </p:nvSpPr>
        <p:spPr>
          <a:xfrm>
            <a:off x="16349945" y="11034060"/>
            <a:ext cx="1945276" cy="582570"/>
          </a:xfrm>
          <a:prstGeom prst="rect">
            <a:avLst/>
          </a:prstGeom>
        </p:spPr>
        <p:txBody>
          <a:bodyPr/>
          <a:lstStyle>
            <a:lvl1pPr defTabSz="825500">
              <a:lnSpc>
                <a:spcPct val="90000"/>
              </a:lnSpc>
              <a:defRPr sz="8000">
                <a:solidFill>
                  <a:srgbClr val="FFFFFF"/>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2400" b="0" dirty="0" smtClean="0">
                <a:solidFill>
                  <a:srgbClr val="B4BCB7"/>
                </a:solidFill>
                <a:latin typeface="Arial"/>
                <a:cs typeface="Arial"/>
              </a:rPr>
              <a:t>Image area</a:t>
            </a:r>
            <a:endParaRPr lang="en-US" sz="2400" b="0" dirty="0">
              <a:solidFill>
                <a:srgbClr val="B4BCB7"/>
              </a:solidFill>
              <a:latin typeface="Arial"/>
              <a:cs typeface="Arial"/>
            </a:endParaRPr>
          </a:p>
        </p:txBody>
      </p:sp>
    </p:spTree>
    <p:extLst>
      <p:ext uri="{BB962C8B-B14F-4D97-AF65-F5344CB8AC3E}">
        <p14:creationId xmlns:p14="http://schemas.microsoft.com/office/powerpoint/2010/main" val="3906203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535" name="Shape 535"/>
          <p:cNvSpPr>
            <a:spLocks noGrp="1"/>
          </p:cNvSpPr>
          <p:nvPr>
            <p:ph type="title"/>
          </p:nvPr>
        </p:nvSpPr>
        <p:spPr>
          <a:xfrm>
            <a:off x="818152" y="716768"/>
            <a:ext cx="9684748" cy="1542822"/>
          </a:xfrm>
          <a:prstGeom prst="rect">
            <a:avLst/>
          </a:prstGeom>
        </p:spPr>
        <p:txBody>
          <a:bodyPr/>
          <a:lstStyle/>
          <a:p>
            <a:pPr lvl="0">
              <a:defRPr sz="1800">
                <a:solidFill>
                  <a:srgbClr val="000000"/>
                </a:solidFill>
              </a:defRPr>
            </a:pPr>
            <a:r>
              <a:rPr lang="en-US" sz="8000" dirty="0" smtClean="0">
                <a:solidFill>
                  <a:srgbClr val="FFFFFF"/>
                </a:solidFill>
                <a:latin typeface="Arial"/>
                <a:cs typeface="Arial"/>
              </a:rPr>
              <a:t>Two image</a:t>
            </a:r>
            <a:r>
              <a:rPr lang="en-US" sz="8000" dirty="0" smtClean="0">
                <a:solidFill>
                  <a:srgbClr val="FFFFFF"/>
                </a:solidFill>
                <a:latin typeface="Arial"/>
                <a:cs typeface="Arial"/>
              </a:rPr>
              <a:t>s</a:t>
            </a:r>
            <a:r>
              <a:rPr lang="en-US" sz="8000" dirty="0" smtClean="0">
                <a:solidFill>
                  <a:srgbClr val="FFFFFF"/>
                </a:solidFill>
                <a:latin typeface="Arial"/>
                <a:cs typeface="Arial"/>
              </a:rPr>
              <a:t> on slide</a:t>
            </a:r>
            <a:endParaRPr sz="8000" dirty="0">
              <a:solidFill>
                <a:srgbClr val="FFFFFF"/>
              </a:solidFill>
              <a:latin typeface="Arial"/>
              <a:cs typeface="Arial"/>
            </a:endParaRPr>
          </a:p>
        </p:txBody>
      </p:sp>
      <p:sp>
        <p:nvSpPr>
          <p:cNvPr id="536" name="Shape 536"/>
          <p:cNvSpPr>
            <a:spLocks noGrp="1"/>
          </p:cNvSpPr>
          <p:nvPr>
            <p:ph type="body" idx="4294967295"/>
          </p:nvPr>
        </p:nvSpPr>
        <p:spPr>
          <a:xfrm>
            <a:off x="914401" y="10363200"/>
            <a:ext cx="9995624" cy="2626348"/>
          </a:xfrm>
          <a:prstGeom prst="rect">
            <a:avLst/>
          </a:prstGeom>
        </p:spPr>
        <p:txBody>
          <a:bodyPr>
            <a:normAutofit/>
          </a:bodyPr>
          <a:lstStyle/>
          <a:p>
            <a:pPr marL="408214" indent="-408214">
              <a:lnSpc>
                <a:spcPct val="100000"/>
              </a:lnSpc>
              <a:buSzPct val="125000"/>
              <a:buFontTx/>
              <a:buChar char="•"/>
              <a:defRPr sz="1800">
                <a:solidFill>
                  <a:srgbClr val="000000"/>
                </a:solidFill>
              </a:defRPr>
            </a:pPr>
            <a:r>
              <a:rPr sz="3200" dirty="0">
                <a:solidFill>
                  <a:srgbClr val="FCFDFF"/>
                </a:solidFill>
                <a:latin typeface="Arial"/>
                <a:cs typeface="Arial"/>
              </a:rPr>
              <a:t>Content </a:t>
            </a:r>
            <a:r>
              <a:rPr lang="en-US" sz="3200" dirty="0" smtClean="0">
                <a:solidFill>
                  <a:srgbClr val="FCFDFF"/>
                </a:solidFill>
                <a:latin typeface="Arial"/>
                <a:cs typeface="Arial"/>
              </a:rPr>
              <a:t>32</a:t>
            </a:r>
            <a:r>
              <a:rPr sz="3200" dirty="0" smtClean="0">
                <a:solidFill>
                  <a:srgbClr val="FCFDFF"/>
                </a:solidFill>
                <a:latin typeface="Arial"/>
                <a:cs typeface="Arial"/>
              </a:rPr>
              <a:t>pt</a:t>
            </a:r>
            <a:r>
              <a:rPr lang="en-US" sz="3200" dirty="0" smtClean="0">
                <a:solidFill>
                  <a:srgbClr val="FCFDFF"/>
                </a:solidFill>
                <a:latin typeface="Arial"/>
                <a:cs typeface="Arial"/>
              </a:rPr>
              <a:t>.</a:t>
            </a:r>
            <a:r>
              <a:rPr lang="en-US" sz="3200" dirty="0" smtClean="0">
                <a:solidFill>
                  <a:srgbClr val="FCFDFF"/>
                </a:solidFill>
                <a:latin typeface="Arial"/>
                <a:cs typeface="Arial"/>
              </a:rPr>
              <a:t> </a:t>
            </a:r>
            <a:r>
              <a:rPr sz="3200" dirty="0" smtClean="0">
                <a:solidFill>
                  <a:srgbClr val="FCFDFF"/>
                </a:solidFill>
                <a:latin typeface="Arial"/>
                <a:cs typeface="Arial"/>
              </a:rPr>
              <a:t>Tempor </a:t>
            </a:r>
            <a:r>
              <a:rPr sz="3200" dirty="0">
                <a:solidFill>
                  <a:srgbClr val="FCFDFF"/>
                </a:solidFill>
                <a:latin typeface="Arial"/>
                <a:cs typeface="Arial"/>
              </a:rPr>
              <a:t>invidunt aliquyam </a:t>
            </a:r>
            <a:r>
              <a:rPr sz="3200" dirty="0" smtClean="0">
                <a:solidFill>
                  <a:srgbClr val="FCFDFF"/>
                </a:solidFill>
                <a:latin typeface="Arial"/>
                <a:cs typeface="Arial"/>
              </a:rPr>
              <a:t>erat</a:t>
            </a:r>
            <a:r>
              <a:rPr lang="en-US" sz="3200" dirty="0" smtClean="0">
                <a:solidFill>
                  <a:srgbClr val="FCFDFF"/>
                </a:solidFill>
                <a:latin typeface="Arial"/>
                <a:cs typeface="Arial"/>
              </a:rPr>
              <a:t> </a:t>
            </a:r>
            <a:r>
              <a:rPr sz="3200" dirty="0" smtClean="0">
                <a:solidFill>
                  <a:srgbClr val="FCFDFF"/>
                </a:solidFill>
                <a:latin typeface="Arial"/>
                <a:cs typeface="Arial"/>
              </a:rPr>
              <a:t>Labore </a:t>
            </a:r>
            <a:r>
              <a:rPr sz="3200" dirty="0">
                <a:solidFill>
                  <a:srgbClr val="FCFDFF"/>
                </a:solidFill>
                <a:latin typeface="Arial"/>
                <a:cs typeface="Arial"/>
              </a:rPr>
              <a:t>et dolore </a:t>
            </a:r>
            <a:r>
              <a:rPr sz="3200" dirty="0" smtClean="0">
                <a:solidFill>
                  <a:srgbClr val="FCFDFF"/>
                </a:solidFill>
                <a:latin typeface="Arial"/>
                <a:cs typeface="Arial"/>
              </a:rPr>
              <a:t>magna</a:t>
            </a:r>
            <a:r>
              <a:rPr lang="en-US" sz="3200" dirty="0">
                <a:solidFill>
                  <a:srgbClr val="FCFDFF"/>
                </a:solidFill>
                <a:latin typeface="Arial"/>
                <a:cs typeface="Arial"/>
              </a:rPr>
              <a:t>Tempor invidunt aliquyam erat Labore et dolore magna</a:t>
            </a:r>
          </a:p>
          <a:p>
            <a:pPr marL="408214" lvl="0" indent="-408214">
              <a:lnSpc>
                <a:spcPct val="100000"/>
              </a:lnSpc>
              <a:buSzPct val="125000"/>
              <a:buChar char="•"/>
              <a:defRPr sz="1800">
                <a:solidFill>
                  <a:srgbClr val="000000"/>
                </a:solidFill>
              </a:defRPr>
            </a:pPr>
            <a:endParaRPr sz="3200" dirty="0">
              <a:solidFill>
                <a:srgbClr val="FCFDFF"/>
              </a:solidFill>
              <a:latin typeface="Arial"/>
              <a:cs typeface="Arial"/>
            </a:endParaRPr>
          </a:p>
        </p:txBody>
      </p:sp>
      <p:pic>
        <p:nvPicPr>
          <p:cNvPr id="4" name="Picture 3"/>
          <p:cNvPicPr>
            <a:picLocks noChangeAspect="1"/>
          </p:cNvPicPr>
          <p:nvPr/>
        </p:nvPicPr>
        <p:blipFill>
          <a:blip r:embed="rId3"/>
          <a:stretch>
            <a:fillRect/>
          </a:stretch>
        </p:blipFill>
        <p:spPr>
          <a:xfrm>
            <a:off x="927100" y="2625725"/>
            <a:ext cx="9575800" cy="7237896"/>
          </a:xfrm>
          <a:prstGeom prst="rect">
            <a:avLst/>
          </a:prstGeom>
        </p:spPr>
      </p:pic>
      <p:pic>
        <p:nvPicPr>
          <p:cNvPr id="5" name="Picture 4"/>
          <p:cNvPicPr>
            <a:picLocks noChangeAspect="1"/>
          </p:cNvPicPr>
          <p:nvPr/>
        </p:nvPicPr>
        <p:blipFill>
          <a:blip r:embed="rId4"/>
          <a:stretch>
            <a:fillRect/>
          </a:stretch>
        </p:blipFill>
        <p:spPr>
          <a:xfrm>
            <a:off x="12125325" y="2625725"/>
            <a:ext cx="9609138" cy="7263094"/>
          </a:xfrm>
          <a:prstGeom prst="rect">
            <a:avLst/>
          </a:prstGeom>
        </p:spPr>
      </p:pic>
      <p:cxnSp>
        <p:nvCxnSpPr>
          <p:cNvPr id="6" name="Straight Arrow Connector 5"/>
          <p:cNvCxnSpPr/>
          <p:nvPr/>
        </p:nvCxnSpPr>
        <p:spPr>
          <a:xfrm flipH="1">
            <a:off x="927100" y="8601967"/>
            <a:ext cx="3925300" cy="0"/>
          </a:xfrm>
          <a:prstGeom prst="straightConnector1">
            <a:avLst/>
          </a:prstGeom>
          <a:ln>
            <a:solidFill>
              <a:srgbClr val="FFFFFF"/>
            </a:solidFill>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6577600" y="8621210"/>
            <a:ext cx="3925300" cy="0"/>
          </a:xfrm>
          <a:prstGeom prst="straightConnector1">
            <a:avLst/>
          </a:prstGeom>
          <a:ln>
            <a:solidFill>
              <a:srgbClr val="FFFFFF"/>
            </a:solidFill>
            <a:tailEnd type="arrow"/>
          </a:ln>
        </p:spPr>
        <p:style>
          <a:lnRef idx="1">
            <a:schemeClr val="dk1"/>
          </a:lnRef>
          <a:fillRef idx="0">
            <a:schemeClr val="dk1"/>
          </a:fillRef>
          <a:effectRef idx="0">
            <a:schemeClr val="dk1"/>
          </a:effectRef>
          <a:fontRef idx="minor">
            <a:schemeClr val="tx1"/>
          </a:fontRef>
        </p:style>
      </p:cxnSp>
      <p:sp>
        <p:nvSpPr>
          <p:cNvPr id="16" name="Shape 535"/>
          <p:cNvSpPr txBox="1">
            <a:spLocks/>
          </p:cNvSpPr>
          <p:nvPr/>
        </p:nvSpPr>
        <p:spPr>
          <a:xfrm>
            <a:off x="4809805" y="8368413"/>
            <a:ext cx="1945276" cy="582570"/>
          </a:xfrm>
          <a:prstGeom prst="rect">
            <a:avLst/>
          </a:prstGeom>
        </p:spPr>
        <p:txBody>
          <a:bodyPr/>
          <a:lstStyle>
            <a:lvl1pPr defTabSz="825500">
              <a:lnSpc>
                <a:spcPct val="90000"/>
              </a:lnSpc>
              <a:defRPr sz="8000">
                <a:solidFill>
                  <a:srgbClr val="FFFFFF"/>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2400" b="0" dirty="0" smtClean="0">
                <a:solidFill>
                  <a:schemeClr val="bg2">
                    <a:lumMod val="20000"/>
                    <a:lumOff val="80000"/>
                  </a:schemeClr>
                </a:solidFill>
                <a:latin typeface="Arial"/>
                <a:cs typeface="Arial"/>
              </a:rPr>
              <a:t>Image area</a:t>
            </a:r>
            <a:endParaRPr lang="en-US" sz="2400" b="0" dirty="0">
              <a:solidFill>
                <a:schemeClr val="bg2">
                  <a:lumMod val="20000"/>
                  <a:lumOff val="80000"/>
                </a:schemeClr>
              </a:solidFill>
              <a:latin typeface="Arial"/>
              <a:cs typeface="Arial"/>
            </a:endParaRPr>
          </a:p>
        </p:txBody>
      </p:sp>
      <p:cxnSp>
        <p:nvCxnSpPr>
          <p:cNvPr id="20" name="Straight Arrow Connector 19"/>
          <p:cNvCxnSpPr/>
          <p:nvPr/>
        </p:nvCxnSpPr>
        <p:spPr>
          <a:xfrm flipH="1">
            <a:off x="12125325" y="8601967"/>
            <a:ext cx="3925300" cy="0"/>
          </a:xfrm>
          <a:prstGeom prst="straightConnector1">
            <a:avLst/>
          </a:prstGeom>
          <a:ln>
            <a:solidFill>
              <a:srgbClr val="FFFFFF"/>
            </a:solidFill>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17775825" y="8621210"/>
            <a:ext cx="3925300" cy="0"/>
          </a:xfrm>
          <a:prstGeom prst="straightConnector1">
            <a:avLst/>
          </a:prstGeom>
          <a:ln>
            <a:solidFill>
              <a:srgbClr val="FFFFFF"/>
            </a:solidFill>
            <a:tailEnd type="arrow"/>
          </a:ln>
        </p:spPr>
        <p:style>
          <a:lnRef idx="1">
            <a:schemeClr val="dk1"/>
          </a:lnRef>
          <a:fillRef idx="0">
            <a:schemeClr val="dk1"/>
          </a:fillRef>
          <a:effectRef idx="0">
            <a:schemeClr val="dk1"/>
          </a:effectRef>
          <a:fontRef idx="minor">
            <a:schemeClr val="tx1"/>
          </a:fontRef>
        </p:style>
      </p:cxnSp>
      <p:sp>
        <p:nvSpPr>
          <p:cNvPr id="22" name="Shape 535"/>
          <p:cNvSpPr txBox="1">
            <a:spLocks/>
          </p:cNvSpPr>
          <p:nvPr/>
        </p:nvSpPr>
        <p:spPr>
          <a:xfrm>
            <a:off x="16008030" y="8368413"/>
            <a:ext cx="1945276" cy="582570"/>
          </a:xfrm>
          <a:prstGeom prst="rect">
            <a:avLst/>
          </a:prstGeom>
        </p:spPr>
        <p:txBody>
          <a:bodyPr/>
          <a:lstStyle>
            <a:lvl1pPr defTabSz="825500">
              <a:lnSpc>
                <a:spcPct val="90000"/>
              </a:lnSpc>
              <a:defRPr sz="8000">
                <a:solidFill>
                  <a:srgbClr val="FFFFFF"/>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2400" b="0" dirty="0" smtClean="0">
                <a:solidFill>
                  <a:schemeClr val="bg2">
                    <a:lumMod val="20000"/>
                    <a:lumOff val="80000"/>
                  </a:schemeClr>
                </a:solidFill>
                <a:latin typeface="Arial"/>
                <a:cs typeface="Arial"/>
              </a:rPr>
              <a:t>Image area</a:t>
            </a:r>
            <a:endParaRPr lang="en-US" sz="2400" b="0" dirty="0">
              <a:solidFill>
                <a:schemeClr val="bg2">
                  <a:lumMod val="20000"/>
                  <a:lumOff val="80000"/>
                </a:schemeClr>
              </a:solidFill>
              <a:latin typeface="Arial"/>
              <a:cs typeface="Arial"/>
            </a:endParaRPr>
          </a:p>
        </p:txBody>
      </p:sp>
      <p:sp>
        <p:nvSpPr>
          <p:cNvPr id="23" name="Shape 536"/>
          <p:cNvSpPr txBox="1">
            <a:spLocks/>
          </p:cNvSpPr>
          <p:nvPr/>
        </p:nvSpPr>
        <p:spPr>
          <a:xfrm>
            <a:off x="12125325" y="10363200"/>
            <a:ext cx="9995624" cy="26263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indent="12700" defTabSz="825500">
              <a:lnSpc>
                <a:spcPct val="90000"/>
              </a:lnSpc>
              <a:spcBef>
                <a:spcPts val="3500"/>
              </a:spcBef>
              <a:defRPr sz="11300">
                <a:solidFill>
                  <a:srgbClr val="FFFFFF"/>
                </a:solidFill>
                <a:latin typeface="+mn-lt"/>
                <a:ea typeface="+mn-ea"/>
                <a:cs typeface="+mn-cs"/>
                <a:sym typeface="Segoe UI"/>
              </a:defRPr>
            </a:lvl1pPr>
            <a:lvl2pPr indent="635000" defTabSz="825500">
              <a:lnSpc>
                <a:spcPct val="90000"/>
              </a:lnSpc>
              <a:spcBef>
                <a:spcPts val="2700"/>
              </a:spcBef>
              <a:defRPr sz="11300">
                <a:solidFill>
                  <a:srgbClr val="FFFFFF"/>
                </a:solidFill>
                <a:latin typeface="+mn-lt"/>
                <a:ea typeface="+mn-ea"/>
                <a:cs typeface="+mn-cs"/>
                <a:sym typeface="Segoe UI"/>
              </a:defRPr>
            </a:lvl2pPr>
            <a:lvl3pPr indent="1270000" defTabSz="825500">
              <a:lnSpc>
                <a:spcPct val="90000"/>
              </a:lnSpc>
              <a:spcBef>
                <a:spcPts val="2800"/>
              </a:spcBef>
              <a:defRPr sz="11300">
                <a:solidFill>
                  <a:srgbClr val="FFFFFF"/>
                </a:solidFill>
                <a:latin typeface="+mn-lt"/>
                <a:ea typeface="+mn-ea"/>
                <a:cs typeface="+mn-cs"/>
                <a:sym typeface="Segoe UI"/>
              </a:defRPr>
            </a:lvl3pPr>
            <a:lvl4pPr indent="1905000" defTabSz="825500">
              <a:lnSpc>
                <a:spcPct val="90000"/>
              </a:lnSpc>
              <a:spcBef>
                <a:spcPts val="2000"/>
              </a:spcBef>
              <a:defRPr sz="11300">
                <a:solidFill>
                  <a:srgbClr val="FFFFFF"/>
                </a:solidFill>
                <a:latin typeface="+mn-lt"/>
                <a:ea typeface="+mn-ea"/>
                <a:cs typeface="+mn-cs"/>
                <a:sym typeface="Segoe UI"/>
              </a:defRPr>
            </a:lvl4pPr>
            <a:lvl5pPr indent="2540000" defTabSz="825500">
              <a:lnSpc>
                <a:spcPct val="90000"/>
              </a:lnSpc>
              <a:spcBef>
                <a:spcPts val="1200"/>
              </a:spcBef>
              <a:defRPr sz="11300">
                <a:solidFill>
                  <a:srgbClr val="FFFFFF"/>
                </a:solidFill>
                <a:latin typeface="+mn-lt"/>
                <a:ea typeface="+mn-ea"/>
                <a:cs typeface="+mn-cs"/>
                <a:sym typeface="Segoe UI"/>
              </a:defRPr>
            </a:lvl5pPr>
            <a:lvl6pPr marL="4554903" indent="-1379903" defTabSz="825500">
              <a:lnSpc>
                <a:spcPct val="90000"/>
              </a:lnSpc>
              <a:spcBef>
                <a:spcPts val="3500"/>
              </a:spcBef>
              <a:buSzPct val="75000"/>
              <a:buChar char="•"/>
              <a:defRPr sz="11300">
                <a:solidFill>
                  <a:srgbClr val="FFFFFF"/>
                </a:solidFill>
                <a:latin typeface="+mn-lt"/>
                <a:ea typeface="+mn-ea"/>
                <a:cs typeface="+mn-cs"/>
                <a:sym typeface="Segoe UI"/>
              </a:defRPr>
            </a:lvl6pPr>
            <a:lvl7pPr marL="5189903" indent="-1379903" defTabSz="825500">
              <a:lnSpc>
                <a:spcPct val="90000"/>
              </a:lnSpc>
              <a:spcBef>
                <a:spcPts val="3500"/>
              </a:spcBef>
              <a:buSzPct val="75000"/>
              <a:buChar char="•"/>
              <a:defRPr sz="11300">
                <a:solidFill>
                  <a:srgbClr val="FFFFFF"/>
                </a:solidFill>
                <a:latin typeface="+mn-lt"/>
                <a:ea typeface="+mn-ea"/>
                <a:cs typeface="+mn-cs"/>
                <a:sym typeface="Segoe UI"/>
              </a:defRPr>
            </a:lvl7pPr>
            <a:lvl8pPr marL="5824903" indent="-1379903" defTabSz="825500">
              <a:lnSpc>
                <a:spcPct val="90000"/>
              </a:lnSpc>
              <a:spcBef>
                <a:spcPts val="3500"/>
              </a:spcBef>
              <a:buSzPct val="75000"/>
              <a:buChar char="•"/>
              <a:defRPr sz="11300">
                <a:solidFill>
                  <a:srgbClr val="FFFFFF"/>
                </a:solidFill>
                <a:latin typeface="+mn-lt"/>
                <a:ea typeface="+mn-ea"/>
                <a:cs typeface="+mn-cs"/>
                <a:sym typeface="Segoe UI"/>
              </a:defRPr>
            </a:lvl8pPr>
            <a:lvl9pPr marL="6459903" indent="-1379903" defTabSz="825500">
              <a:lnSpc>
                <a:spcPct val="90000"/>
              </a:lnSpc>
              <a:spcBef>
                <a:spcPts val="3500"/>
              </a:spcBef>
              <a:buSzPct val="75000"/>
              <a:buChar char="•"/>
              <a:defRPr sz="11300">
                <a:solidFill>
                  <a:srgbClr val="FFFFFF"/>
                </a:solidFill>
                <a:latin typeface="+mn-lt"/>
                <a:ea typeface="+mn-ea"/>
                <a:cs typeface="+mn-cs"/>
                <a:sym typeface="Segoe UI"/>
              </a:defRPr>
            </a:lvl9pPr>
          </a:lstStyle>
          <a:p>
            <a:pPr marL="408214" indent="-408214">
              <a:lnSpc>
                <a:spcPct val="100000"/>
              </a:lnSpc>
              <a:buSzPct val="125000"/>
              <a:buFontTx/>
              <a:buChar char="•"/>
              <a:defRPr sz="1800">
                <a:solidFill>
                  <a:srgbClr val="000000"/>
                </a:solidFill>
              </a:defRPr>
            </a:pPr>
            <a:r>
              <a:rPr lang="en-US" sz="3200" b="0" dirty="0" smtClean="0">
                <a:solidFill>
                  <a:srgbClr val="FCFDFF"/>
                </a:solidFill>
                <a:latin typeface="Arial"/>
                <a:cs typeface="Arial"/>
              </a:rPr>
              <a:t>Content 32pt. </a:t>
            </a:r>
            <a:r>
              <a:rPr lang="en-US" sz="3200" b="0" dirty="0" err="1" smtClean="0">
                <a:solidFill>
                  <a:srgbClr val="FCFDFF"/>
                </a:solidFill>
                <a:latin typeface="Arial"/>
                <a:cs typeface="Arial"/>
              </a:rPr>
              <a:t>Tempor</a:t>
            </a:r>
            <a:r>
              <a:rPr lang="en-US" sz="3200" b="0" dirty="0" smtClean="0">
                <a:solidFill>
                  <a:srgbClr val="FCFDFF"/>
                </a:solidFill>
                <a:latin typeface="Arial"/>
                <a:cs typeface="Arial"/>
              </a:rPr>
              <a:t> </a:t>
            </a:r>
            <a:r>
              <a:rPr lang="en-US" sz="3200" b="0" dirty="0" err="1" smtClean="0">
                <a:solidFill>
                  <a:srgbClr val="FCFDFF"/>
                </a:solidFill>
                <a:latin typeface="Arial"/>
                <a:cs typeface="Arial"/>
              </a:rPr>
              <a:t>invidunt</a:t>
            </a:r>
            <a:r>
              <a:rPr lang="en-US" sz="3200" b="0" dirty="0" smtClean="0">
                <a:solidFill>
                  <a:srgbClr val="FCFDFF"/>
                </a:solidFill>
                <a:latin typeface="Arial"/>
                <a:cs typeface="Arial"/>
              </a:rPr>
              <a:t> </a:t>
            </a:r>
            <a:r>
              <a:rPr lang="en-US" sz="3200" b="0" dirty="0" err="1" smtClean="0">
                <a:solidFill>
                  <a:srgbClr val="FCFDFF"/>
                </a:solidFill>
                <a:latin typeface="Arial"/>
                <a:cs typeface="Arial"/>
              </a:rPr>
              <a:t>aliquyam</a:t>
            </a:r>
            <a:r>
              <a:rPr lang="en-US" sz="3200" b="0" dirty="0" smtClean="0">
                <a:solidFill>
                  <a:srgbClr val="FCFDFF"/>
                </a:solidFill>
                <a:latin typeface="Arial"/>
                <a:cs typeface="Arial"/>
              </a:rPr>
              <a:t> </a:t>
            </a:r>
            <a:r>
              <a:rPr lang="en-US" sz="3200" b="0" dirty="0" err="1" smtClean="0">
                <a:solidFill>
                  <a:srgbClr val="FCFDFF"/>
                </a:solidFill>
                <a:latin typeface="Arial"/>
                <a:cs typeface="Arial"/>
              </a:rPr>
              <a:t>erat</a:t>
            </a:r>
            <a:r>
              <a:rPr lang="en-US" sz="3200" b="0" dirty="0" smtClean="0">
                <a:solidFill>
                  <a:srgbClr val="FCFDFF"/>
                </a:solidFill>
                <a:latin typeface="Arial"/>
                <a:cs typeface="Arial"/>
              </a:rPr>
              <a:t> </a:t>
            </a:r>
            <a:r>
              <a:rPr lang="en-US" sz="3200" b="0" dirty="0" err="1" smtClean="0">
                <a:solidFill>
                  <a:srgbClr val="FCFDFF"/>
                </a:solidFill>
                <a:latin typeface="Arial"/>
                <a:cs typeface="Arial"/>
              </a:rPr>
              <a:t>Labore</a:t>
            </a:r>
            <a:r>
              <a:rPr lang="en-US" sz="3200" b="0" dirty="0" smtClean="0">
                <a:solidFill>
                  <a:srgbClr val="FCFDFF"/>
                </a:solidFill>
                <a:latin typeface="Arial"/>
                <a:cs typeface="Arial"/>
              </a:rPr>
              <a:t> et </a:t>
            </a:r>
            <a:r>
              <a:rPr lang="en-US" sz="3200" b="0" dirty="0" err="1" smtClean="0">
                <a:solidFill>
                  <a:srgbClr val="FCFDFF"/>
                </a:solidFill>
                <a:latin typeface="Arial"/>
                <a:cs typeface="Arial"/>
              </a:rPr>
              <a:t>dolore</a:t>
            </a:r>
            <a:r>
              <a:rPr lang="en-US" sz="3200" b="0" dirty="0" smtClean="0">
                <a:solidFill>
                  <a:srgbClr val="FCFDFF"/>
                </a:solidFill>
                <a:latin typeface="Arial"/>
                <a:cs typeface="Arial"/>
              </a:rPr>
              <a:t> </a:t>
            </a:r>
            <a:r>
              <a:rPr lang="en-US" sz="3200" b="0" dirty="0" err="1" smtClean="0">
                <a:solidFill>
                  <a:srgbClr val="FCFDFF"/>
                </a:solidFill>
                <a:latin typeface="Arial"/>
                <a:cs typeface="Arial"/>
              </a:rPr>
              <a:t>magnaTempor</a:t>
            </a:r>
            <a:r>
              <a:rPr lang="en-US" sz="3200" b="0" dirty="0" smtClean="0">
                <a:solidFill>
                  <a:srgbClr val="FCFDFF"/>
                </a:solidFill>
                <a:latin typeface="Arial"/>
                <a:cs typeface="Arial"/>
              </a:rPr>
              <a:t> </a:t>
            </a:r>
            <a:r>
              <a:rPr lang="en-US" sz="3200" b="0" dirty="0" err="1" smtClean="0">
                <a:solidFill>
                  <a:srgbClr val="FCFDFF"/>
                </a:solidFill>
                <a:latin typeface="Arial"/>
                <a:cs typeface="Arial"/>
              </a:rPr>
              <a:t>invidunt</a:t>
            </a:r>
            <a:r>
              <a:rPr lang="en-US" sz="3200" b="0" dirty="0" smtClean="0">
                <a:solidFill>
                  <a:srgbClr val="FCFDFF"/>
                </a:solidFill>
                <a:latin typeface="Arial"/>
                <a:cs typeface="Arial"/>
              </a:rPr>
              <a:t> </a:t>
            </a:r>
            <a:r>
              <a:rPr lang="en-US" sz="3200" b="0" dirty="0" err="1" smtClean="0">
                <a:solidFill>
                  <a:srgbClr val="FCFDFF"/>
                </a:solidFill>
                <a:latin typeface="Arial"/>
                <a:cs typeface="Arial"/>
              </a:rPr>
              <a:t>aliquyam</a:t>
            </a:r>
            <a:r>
              <a:rPr lang="en-US" sz="3200" b="0" dirty="0" smtClean="0">
                <a:solidFill>
                  <a:srgbClr val="FCFDFF"/>
                </a:solidFill>
                <a:latin typeface="Arial"/>
                <a:cs typeface="Arial"/>
              </a:rPr>
              <a:t> </a:t>
            </a:r>
            <a:r>
              <a:rPr lang="en-US" sz="3200" b="0" dirty="0" err="1" smtClean="0">
                <a:solidFill>
                  <a:srgbClr val="FCFDFF"/>
                </a:solidFill>
                <a:latin typeface="Arial"/>
                <a:cs typeface="Arial"/>
              </a:rPr>
              <a:t>erat</a:t>
            </a:r>
            <a:r>
              <a:rPr lang="en-US" sz="3200" b="0" dirty="0" smtClean="0">
                <a:solidFill>
                  <a:srgbClr val="FCFDFF"/>
                </a:solidFill>
                <a:latin typeface="Arial"/>
                <a:cs typeface="Arial"/>
              </a:rPr>
              <a:t> </a:t>
            </a:r>
            <a:r>
              <a:rPr lang="en-US" sz="3200" b="0" dirty="0" err="1" smtClean="0">
                <a:solidFill>
                  <a:srgbClr val="FCFDFF"/>
                </a:solidFill>
                <a:latin typeface="Arial"/>
                <a:cs typeface="Arial"/>
              </a:rPr>
              <a:t>Labore</a:t>
            </a:r>
            <a:r>
              <a:rPr lang="en-US" sz="3200" b="0" dirty="0" smtClean="0">
                <a:solidFill>
                  <a:srgbClr val="FCFDFF"/>
                </a:solidFill>
                <a:latin typeface="Arial"/>
                <a:cs typeface="Arial"/>
              </a:rPr>
              <a:t> et </a:t>
            </a:r>
            <a:r>
              <a:rPr lang="en-US" sz="3200" b="0" dirty="0" err="1" smtClean="0">
                <a:solidFill>
                  <a:srgbClr val="FCFDFF"/>
                </a:solidFill>
                <a:latin typeface="Arial"/>
                <a:cs typeface="Arial"/>
              </a:rPr>
              <a:t>dolore</a:t>
            </a:r>
            <a:r>
              <a:rPr lang="en-US" sz="3200" b="0" dirty="0" smtClean="0">
                <a:solidFill>
                  <a:srgbClr val="FCFDFF"/>
                </a:solidFill>
                <a:latin typeface="Arial"/>
                <a:cs typeface="Arial"/>
              </a:rPr>
              <a:t> magna</a:t>
            </a:r>
          </a:p>
          <a:p>
            <a:pPr marL="408214" indent="-408214">
              <a:lnSpc>
                <a:spcPct val="100000"/>
              </a:lnSpc>
              <a:buSzPct val="125000"/>
              <a:buFontTx/>
              <a:buChar char="•"/>
              <a:defRPr sz="1800">
                <a:solidFill>
                  <a:srgbClr val="000000"/>
                </a:solidFill>
              </a:defRPr>
            </a:pPr>
            <a:endParaRPr lang="en-US" sz="3200" b="0" dirty="0">
              <a:solidFill>
                <a:srgbClr val="FCFDFF"/>
              </a:solidFill>
              <a:latin typeface="Arial"/>
              <a:cs typeface="Arial"/>
            </a:endParaRPr>
          </a:p>
        </p:txBody>
      </p:sp>
    </p:spTree>
    <p:extLst>
      <p:ext uri="{BB962C8B-B14F-4D97-AF65-F5344CB8AC3E}">
        <p14:creationId xmlns:p14="http://schemas.microsoft.com/office/powerpoint/2010/main" val="26771577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title"/>
          </p:nvPr>
        </p:nvSpPr>
        <p:spPr>
          <a:xfrm>
            <a:off x="861224" y="783873"/>
            <a:ext cx="21005800" cy="2286000"/>
          </a:xfrm>
          <a:prstGeom prst="rect">
            <a:avLst/>
          </a:prstGeom>
        </p:spPr>
        <p:txBody>
          <a:bodyPr/>
          <a:lstStyle/>
          <a:p>
            <a:pPr lvl="0">
              <a:defRPr sz="1800">
                <a:solidFill>
                  <a:srgbClr val="000000"/>
                </a:solidFill>
              </a:defRPr>
            </a:pPr>
            <a:r>
              <a:rPr lang="en-US" sz="8000" dirty="0" smtClean="0">
                <a:solidFill>
                  <a:srgbClr val="FFFFFF"/>
                </a:solidFill>
                <a:latin typeface="Arial"/>
                <a:cs typeface="Arial"/>
              </a:rPr>
              <a:t>Three images on slide</a:t>
            </a:r>
            <a:endParaRPr sz="8000" dirty="0">
              <a:solidFill>
                <a:srgbClr val="FFFFFF"/>
              </a:solidFill>
              <a:latin typeface="Arial"/>
              <a:cs typeface="Arial"/>
            </a:endParaRPr>
          </a:p>
        </p:txBody>
      </p:sp>
      <p:pic>
        <p:nvPicPr>
          <p:cNvPr id="526" name="Screenshot 2014-04-10 13.39.28.jpg"/>
          <p:cNvPicPr/>
          <p:nvPr/>
        </p:nvPicPr>
        <p:blipFill>
          <a:blip r:embed="rId3">
            <a:extLst/>
          </a:blip>
          <a:stretch>
            <a:fillRect/>
          </a:stretch>
        </p:blipFill>
        <p:spPr>
          <a:xfrm>
            <a:off x="938192" y="4343194"/>
            <a:ext cx="6677591" cy="5029612"/>
          </a:xfrm>
          <a:prstGeom prst="rect">
            <a:avLst/>
          </a:prstGeom>
          <a:ln w="12700">
            <a:miter lim="400000"/>
          </a:ln>
        </p:spPr>
      </p:pic>
      <p:pic>
        <p:nvPicPr>
          <p:cNvPr id="527" name="header image.jpg"/>
          <p:cNvPicPr/>
          <p:nvPr/>
        </p:nvPicPr>
        <p:blipFill>
          <a:blip r:embed="rId4">
            <a:extLst/>
          </a:blip>
          <a:srcRect l="9824" t="2750" r="2517" b="8610"/>
          <a:stretch>
            <a:fillRect/>
          </a:stretch>
        </p:blipFill>
        <p:spPr>
          <a:xfrm>
            <a:off x="8436669" y="4336626"/>
            <a:ext cx="6677686" cy="5061616"/>
          </a:xfrm>
          <a:prstGeom prst="rect">
            <a:avLst/>
          </a:prstGeom>
          <a:ln w="12700">
            <a:miter lim="400000"/>
          </a:ln>
        </p:spPr>
      </p:pic>
      <p:pic>
        <p:nvPicPr>
          <p:cNvPr id="528" name="WordamentHero1.jpg"/>
          <p:cNvPicPr/>
          <p:nvPr/>
        </p:nvPicPr>
        <p:blipFill>
          <a:blip r:embed="rId5">
            <a:extLst/>
          </a:blip>
          <a:srcRect r="1846"/>
          <a:stretch>
            <a:fillRect/>
          </a:stretch>
        </p:blipFill>
        <p:spPr>
          <a:xfrm>
            <a:off x="15935374" y="4315989"/>
            <a:ext cx="6653552" cy="5084050"/>
          </a:xfrm>
          <a:prstGeom prst="rect">
            <a:avLst/>
          </a:prstGeom>
          <a:ln w="12700">
            <a:miter lim="400000"/>
          </a:ln>
        </p:spPr>
      </p:pic>
      <p:sp>
        <p:nvSpPr>
          <p:cNvPr id="529" name="Shape 529"/>
          <p:cNvSpPr/>
          <p:nvPr/>
        </p:nvSpPr>
        <p:spPr>
          <a:xfrm>
            <a:off x="881948" y="10142947"/>
            <a:ext cx="7013700" cy="15658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nSpc>
                <a:spcPct val="90000"/>
              </a:lnSpc>
              <a:spcBef>
                <a:spcPts val="3500"/>
              </a:spcBef>
              <a:defRPr sz="1800" b="0">
                <a:solidFill>
                  <a:srgbClr val="000000"/>
                </a:solidFill>
              </a:defRPr>
            </a:pPr>
            <a:r>
              <a:rPr sz="3500" dirty="0">
                <a:solidFill>
                  <a:srgbClr val="FFFFFF"/>
                </a:solidFill>
                <a:latin typeface="Arial"/>
                <a:cs typeface="Arial"/>
              </a:rPr>
              <a:t>This text shape has no fill.</a:t>
            </a:r>
            <a:br>
              <a:rPr sz="3500" dirty="0">
                <a:solidFill>
                  <a:srgbClr val="FFFFFF"/>
                </a:solidFill>
                <a:latin typeface="Arial"/>
                <a:cs typeface="Arial"/>
              </a:rPr>
            </a:br>
            <a:r>
              <a:rPr sz="3500" dirty="0">
                <a:solidFill>
                  <a:srgbClr val="FFFFFF"/>
                </a:solidFill>
                <a:latin typeface="Arial"/>
                <a:cs typeface="Arial"/>
              </a:rPr>
              <a:t>It uses the same default interior margins as content tiles </a:t>
            </a:r>
          </a:p>
        </p:txBody>
      </p:sp>
      <p:sp>
        <p:nvSpPr>
          <p:cNvPr id="530" name="Shape 530"/>
          <p:cNvSpPr/>
          <p:nvPr/>
        </p:nvSpPr>
        <p:spPr>
          <a:xfrm>
            <a:off x="8390752" y="10116715"/>
            <a:ext cx="7013700" cy="10810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spcBef>
                <a:spcPts val="3500"/>
              </a:spcBef>
              <a:defRPr sz="3500" b="0">
                <a:solidFill>
                  <a:srgbClr val="FFFFFF"/>
                </a:solidFill>
              </a:defRPr>
            </a:lvl1pPr>
          </a:lstStyle>
          <a:p>
            <a:pPr lvl="0">
              <a:defRPr sz="1800">
                <a:solidFill>
                  <a:srgbClr val="000000"/>
                </a:solidFill>
              </a:defRPr>
            </a:pPr>
            <a:r>
              <a:rPr sz="3500">
                <a:solidFill>
                  <a:srgbClr val="FFFFFF"/>
                </a:solidFill>
                <a:latin typeface="Arial"/>
                <a:cs typeface="Arial"/>
              </a:rPr>
              <a:t>Align all text blocks to the content tiles interior margins</a:t>
            </a:r>
          </a:p>
        </p:txBody>
      </p:sp>
      <p:sp>
        <p:nvSpPr>
          <p:cNvPr id="531" name="Shape 531"/>
          <p:cNvSpPr/>
          <p:nvPr/>
        </p:nvSpPr>
        <p:spPr>
          <a:xfrm>
            <a:off x="15924955" y="10116715"/>
            <a:ext cx="7013700" cy="10810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nSpc>
                <a:spcPct val="90000"/>
              </a:lnSpc>
              <a:spcBef>
                <a:spcPts val="3500"/>
              </a:spcBef>
              <a:defRPr sz="1800" b="0">
                <a:solidFill>
                  <a:srgbClr val="000000"/>
                </a:solidFill>
              </a:defRPr>
            </a:pPr>
            <a:r>
              <a:rPr sz="3500">
                <a:solidFill>
                  <a:srgbClr val="FFFFFF"/>
                </a:solidFill>
                <a:latin typeface="Arial"/>
                <a:cs typeface="Arial"/>
              </a:rPr>
              <a:t>Text can be used on, above or </a:t>
            </a:r>
            <a:br>
              <a:rPr sz="3500">
                <a:solidFill>
                  <a:srgbClr val="FFFFFF"/>
                </a:solidFill>
                <a:latin typeface="Arial"/>
                <a:cs typeface="Arial"/>
              </a:rPr>
            </a:br>
            <a:r>
              <a:rPr sz="3500">
                <a:solidFill>
                  <a:srgbClr val="FFFFFF"/>
                </a:solidFill>
                <a:latin typeface="Arial"/>
                <a:cs typeface="Arial"/>
              </a:rPr>
              <a:t>below photos.</a:t>
            </a:r>
          </a:p>
        </p:txBody>
      </p:sp>
    </p:spTree>
    <p:extLst>
      <p:ext uri="{BB962C8B-B14F-4D97-AF65-F5344CB8AC3E}">
        <p14:creationId xmlns:p14="http://schemas.microsoft.com/office/powerpoint/2010/main" val="329401653"/>
      </p:ext>
    </p:extLst>
  </p:cSld>
  <p:clrMapOvr>
    <a:masterClrMapping/>
  </p:clrMapOvr>
  <p:transition xmlns:p14="http://schemas.microsoft.com/office/powerpoint/2010/mai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573" name="Shape 573"/>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sp>
        <p:nvSpPr>
          <p:cNvPr id="574" name="Shape 574"/>
          <p:cNvSpPr>
            <a:spLocks noGrp="1"/>
          </p:cNvSpPr>
          <p:nvPr>
            <p:ph type="body" idx="1"/>
          </p:nvPr>
        </p:nvSpPr>
        <p:spPr>
          <a:xfrm>
            <a:off x="914400" y="4013200"/>
            <a:ext cx="10791925" cy="9296400"/>
          </a:xfrm>
          <a:prstGeom prst="rect">
            <a:avLst/>
          </a:prstGeom>
        </p:spPr>
        <p:txBody>
          <a:bodyPr/>
          <a:lstStyle/>
          <a:p>
            <a:pPr marL="444500" lvl="0" indent="-444500">
              <a:defRPr sz="1800">
                <a:solidFill>
                  <a:srgbClr val="000000"/>
                </a:solidFill>
              </a:defRPr>
            </a:pPr>
            <a:r>
              <a:rPr sz="4500">
                <a:solidFill>
                  <a:srgbClr val="FFFFFF"/>
                </a:solidFill>
              </a:rPr>
              <a:t>MVVM pattern</a:t>
            </a:r>
          </a:p>
          <a:p>
            <a:pPr marL="444500" lvl="0" indent="-444500">
              <a:defRPr sz="1800">
                <a:solidFill>
                  <a:srgbClr val="000000"/>
                </a:solidFill>
              </a:defRPr>
            </a:pPr>
            <a:r>
              <a:rPr sz="4500">
                <a:solidFill>
                  <a:srgbClr val="FFFFFF"/>
                </a:solidFill>
              </a:rPr>
              <a:t>Xamarin.Mobile</a:t>
            </a:r>
          </a:p>
          <a:p>
            <a:pPr marL="444500" lvl="0" indent="-444500">
              <a:defRPr sz="1800">
                <a:solidFill>
                  <a:srgbClr val="000000"/>
                </a:solidFill>
              </a:defRPr>
            </a:pPr>
            <a:r>
              <a:rPr sz="4500">
                <a:solidFill>
                  <a:srgbClr val="FFFFFF"/>
                </a:solidFill>
              </a:rPr>
              <a:t>Signature control from Component</a:t>
            </a:r>
          </a:p>
          <a:p>
            <a:pPr marL="444500" lvl="0" indent="-444500">
              <a:defRPr sz="1800">
                <a:solidFill>
                  <a:srgbClr val="000000"/>
                </a:solidFill>
              </a:defRPr>
            </a:pPr>
            <a:r>
              <a:rPr sz="4500">
                <a:solidFill>
                  <a:srgbClr val="FFFFFF"/>
                </a:solidFill>
              </a:rPr>
              <a:t>StoreSQLite for storage on all 3 platforms</a:t>
            </a:r>
          </a:p>
        </p:txBody>
      </p:sp>
      <p:sp>
        <p:nvSpPr>
          <p:cNvPr id="575" name="Shape 575"/>
          <p:cNvSpPr/>
          <p:nvPr/>
        </p:nvSpPr>
        <p:spPr>
          <a:xfrm>
            <a:off x="875050" y="2343150"/>
            <a:ext cx="3845838" cy="111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FFFFFF"/>
                </a:solidFill>
                <a:latin typeface="SegoeUI-Semibold"/>
                <a:ea typeface="SegoeUI-Semibold"/>
                <a:cs typeface="SegoeUI-Semibold"/>
                <a:sym typeface="SegoeUI-Semibold"/>
              </a:defRPr>
            </a:lvl1pPr>
          </a:lstStyle>
          <a:p>
            <a:pPr lvl="0">
              <a:defRPr sz="1800" b="0">
                <a:solidFill>
                  <a:srgbClr val="000000"/>
                </a:solidFill>
              </a:defRPr>
            </a:pPr>
            <a:r>
              <a:rPr sz="6000" b="1">
                <a:solidFill>
                  <a:srgbClr val="FFFFFF"/>
                </a:solidFill>
              </a:rPr>
              <a:t>Subtitle</a:t>
            </a:r>
          </a:p>
        </p:txBody>
      </p:sp>
      <p:pic>
        <p:nvPicPr>
          <p:cNvPr id="576" name="logo-for-Photo-BKGD.png"/>
          <p:cNvPicPr/>
          <p:nvPr/>
        </p:nvPicPr>
        <p:blipFill>
          <a:blip r:embed="rId2">
            <a:extLst/>
          </a:blip>
          <a:stretch>
            <a:fillRect/>
          </a:stretch>
        </p:blipFill>
        <p:spPr>
          <a:xfrm>
            <a:off x="933450" y="12293600"/>
            <a:ext cx="5524500" cy="508000"/>
          </a:xfrm>
          <a:prstGeom prst="rect">
            <a:avLst/>
          </a:prstGeom>
          <a:ln w="12700">
            <a:miter lim="400000"/>
          </a:ln>
        </p:spPr>
      </p:pic>
      <p:pic>
        <p:nvPicPr>
          <p:cNvPr id="577" name="Nexus 5 copy.png"/>
          <p:cNvPicPr/>
          <p:nvPr/>
        </p:nvPicPr>
        <p:blipFill>
          <a:blip r:embed="rId3">
            <a:extLst/>
          </a:blip>
          <a:stretch>
            <a:fillRect/>
          </a:stretch>
        </p:blipFill>
        <p:spPr>
          <a:xfrm>
            <a:off x="16651383" y="735517"/>
            <a:ext cx="7552123" cy="13910721"/>
          </a:xfrm>
          <a:prstGeom prst="rect">
            <a:avLst/>
          </a:prstGeom>
          <a:ln w="12700">
            <a:miter lim="400000"/>
          </a:ln>
        </p:spPr>
      </p:pic>
      <p:pic>
        <p:nvPicPr>
          <p:cNvPr id="578" name="Screenshot_2013-11-21-11-20-52.jpg"/>
          <p:cNvPicPr/>
          <p:nvPr/>
        </p:nvPicPr>
        <p:blipFill>
          <a:blip r:embed="rId4">
            <a:extLst/>
          </a:blip>
          <a:srcRect l="48" r="48"/>
          <a:stretch>
            <a:fillRect/>
          </a:stretch>
        </p:blipFill>
        <p:spPr>
          <a:xfrm>
            <a:off x="17541305" y="1731896"/>
            <a:ext cx="5591058" cy="9949330"/>
          </a:xfrm>
          <a:prstGeom prst="rect">
            <a:avLst/>
          </a:prstGeom>
          <a:ln w="12700">
            <a:miter lim="400000"/>
          </a:ln>
        </p:spPr>
      </p:pic>
      <p:pic>
        <p:nvPicPr>
          <p:cNvPr id="579" name="iPhone_5s screenshot.png"/>
          <p:cNvPicPr/>
          <p:nvPr/>
        </p:nvPicPr>
        <p:blipFill>
          <a:blip r:embed="rId5">
            <a:extLst/>
          </a:blip>
          <a:stretch>
            <a:fillRect/>
          </a:stretch>
        </p:blipFill>
        <p:spPr>
          <a:xfrm>
            <a:off x="13102442" y="139898"/>
            <a:ext cx="7011346" cy="13466094"/>
          </a:xfrm>
          <a:prstGeom prst="rect">
            <a:avLst/>
          </a:prstGeom>
          <a:ln w="12700">
            <a:miter lim="400000"/>
          </a:ln>
        </p:spPr>
      </p:pic>
      <p:pic>
        <p:nvPicPr>
          <p:cNvPr id="580" name="MarketWatch3.jpg"/>
          <p:cNvPicPr/>
          <p:nvPr/>
        </p:nvPicPr>
        <p:blipFill>
          <a:blip r:embed="rId6">
            <a:extLst/>
          </a:blip>
          <a:stretch>
            <a:fillRect/>
          </a:stretch>
        </p:blipFill>
        <p:spPr>
          <a:xfrm>
            <a:off x="14197000" y="2536975"/>
            <a:ext cx="4883259" cy="8667785"/>
          </a:xfrm>
          <a:prstGeom prst="rect">
            <a:avLst/>
          </a:prstGeom>
          <a:ln w="12700">
            <a:miter lim="400000"/>
          </a:ln>
        </p:spPr>
      </p:pic>
      <p:pic>
        <p:nvPicPr>
          <p:cNvPr id="581" name="pasted-image.jpg"/>
          <p:cNvPicPr/>
          <p:nvPr/>
        </p:nvPicPr>
        <p:blipFill>
          <a:blip r:embed="rId7">
            <a:extLst/>
          </a:blip>
          <a:stretch>
            <a:fillRect/>
          </a:stretch>
        </p:blipFill>
        <p:spPr>
          <a:xfrm>
            <a:off x="14199790" y="2541865"/>
            <a:ext cx="4880091" cy="8662160"/>
          </a:xfrm>
          <a:prstGeom prst="rect">
            <a:avLst/>
          </a:prstGeom>
          <a:ln w="12700">
            <a:miter lim="400000"/>
          </a:ln>
        </p:spPr>
      </p:pic>
    </p:spTree>
  </p:cSld>
  <p:clrMapOvr>
    <a:masterClrMapping/>
  </p:clrMapOvr>
  <p:transition xmlns:p14="http://schemas.microsoft.com/office/powerpoint/2010/mai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4304D"/>
        </a:solidFill>
        <a:effectLst/>
      </p:bgPr>
    </p:bg>
    <p:spTree>
      <p:nvGrpSpPr>
        <p:cNvPr id="1" name=""/>
        <p:cNvGrpSpPr/>
        <p:nvPr/>
      </p:nvGrpSpPr>
      <p:grpSpPr>
        <a:xfrm>
          <a:off x="0" y="0"/>
          <a:ext cx="0" cy="0"/>
          <a:chOff x="0" y="0"/>
          <a:chExt cx="0" cy="0"/>
        </a:xfrm>
      </p:grpSpPr>
      <p:sp>
        <p:nvSpPr>
          <p:cNvPr id="583" name="Shape 583"/>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Size 80pt</a:t>
            </a:r>
          </a:p>
        </p:txBody>
      </p:sp>
      <p:pic>
        <p:nvPicPr>
          <p:cNvPr id="584" name="Nexus 5 copy.png"/>
          <p:cNvPicPr/>
          <p:nvPr/>
        </p:nvPicPr>
        <p:blipFill>
          <a:blip r:embed="rId2">
            <a:extLst/>
          </a:blip>
          <a:stretch>
            <a:fillRect/>
          </a:stretch>
        </p:blipFill>
        <p:spPr>
          <a:xfrm>
            <a:off x="3828617" y="735517"/>
            <a:ext cx="7552123" cy="13910721"/>
          </a:xfrm>
          <a:prstGeom prst="rect">
            <a:avLst/>
          </a:prstGeom>
          <a:ln w="12700">
            <a:miter lim="400000"/>
          </a:ln>
        </p:spPr>
      </p:pic>
      <p:pic>
        <p:nvPicPr>
          <p:cNvPr id="585" name="Screenshot_2013-11-21-11-20-52.jpg"/>
          <p:cNvPicPr/>
          <p:nvPr/>
        </p:nvPicPr>
        <p:blipFill>
          <a:blip r:embed="rId3">
            <a:extLst/>
          </a:blip>
          <a:srcRect l="48" r="48"/>
          <a:stretch>
            <a:fillRect/>
          </a:stretch>
        </p:blipFill>
        <p:spPr>
          <a:xfrm>
            <a:off x="4718538" y="1731896"/>
            <a:ext cx="5591059" cy="9949330"/>
          </a:xfrm>
          <a:prstGeom prst="rect">
            <a:avLst/>
          </a:prstGeom>
          <a:ln w="12700">
            <a:miter lim="400000"/>
          </a:ln>
        </p:spPr>
      </p:pic>
      <p:pic>
        <p:nvPicPr>
          <p:cNvPr id="586" name="iPhone_5s screenshot.png"/>
          <p:cNvPicPr/>
          <p:nvPr/>
        </p:nvPicPr>
        <p:blipFill>
          <a:blip r:embed="rId4">
            <a:extLst/>
          </a:blip>
          <a:stretch>
            <a:fillRect/>
          </a:stretch>
        </p:blipFill>
        <p:spPr>
          <a:xfrm>
            <a:off x="279675" y="139898"/>
            <a:ext cx="7011347" cy="13466094"/>
          </a:xfrm>
          <a:prstGeom prst="rect">
            <a:avLst/>
          </a:prstGeom>
          <a:ln w="12700">
            <a:miter lim="400000"/>
          </a:ln>
        </p:spPr>
      </p:pic>
      <p:sp>
        <p:nvSpPr>
          <p:cNvPr id="587" name="Shape 587"/>
          <p:cNvSpPr>
            <a:spLocks noGrp="1"/>
          </p:cNvSpPr>
          <p:nvPr>
            <p:ph type="body" idx="1"/>
          </p:nvPr>
        </p:nvSpPr>
        <p:spPr>
          <a:xfrm>
            <a:off x="12141200" y="2413000"/>
            <a:ext cx="14256743" cy="9392543"/>
          </a:xfrm>
          <a:prstGeom prst="rect">
            <a:avLst/>
          </a:prstGeom>
        </p:spPr>
        <p:txBody>
          <a:bodyPr/>
          <a:lstStyle/>
          <a:p>
            <a:pPr marL="0" lvl="0" indent="0">
              <a:lnSpc>
                <a:spcPct val="100000"/>
              </a:lnSpc>
              <a:spcBef>
                <a:spcPts val="0"/>
              </a:spcBef>
              <a:buSzTx/>
              <a:buNone/>
              <a:defRPr sz="1800">
                <a:solidFill>
                  <a:srgbClr val="000000"/>
                </a:solidFill>
              </a:defRPr>
            </a:pPr>
            <a:r>
              <a:rPr sz="4500" b="1">
                <a:solidFill>
                  <a:srgbClr val="3B99D4"/>
                </a:solidFill>
              </a:rPr>
              <a:t>App Features</a:t>
            </a:r>
          </a:p>
          <a:p>
            <a:pPr marL="444500" lvl="0" indent="-444500">
              <a:lnSpc>
                <a:spcPct val="100000"/>
              </a:lnSpc>
              <a:spcBef>
                <a:spcPts val="1800"/>
              </a:spcBef>
              <a:defRPr sz="1800">
                <a:solidFill>
                  <a:srgbClr val="000000"/>
                </a:solidFill>
              </a:defRPr>
            </a:pPr>
            <a:r>
              <a:rPr sz="4000">
                <a:solidFill>
                  <a:srgbClr val="FFFFFF"/>
                </a:solidFill>
              </a:rPr>
              <a:t>Location-based assignments / routing</a:t>
            </a:r>
          </a:p>
          <a:p>
            <a:pPr marL="444500" lvl="0" indent="-444500">
              <a:lnSpc>
                <a:spcPct val="100000"/>
              </a:lnSpc>
              <a:spcBef>
                <a:spcPts val="1800"/>
              </a:spcBef>
              <a:defRPr sz="1800">
                <a:solidFill>
                  <a:srgbClr val="000000"/>
                </a:solidFill>
              </a:defRPr>
            </a:pPr>
            <a:r>
              <a:rPr sz="4000">
                <a:solidFill>
                  <a:srgbClr val="FFFFFF"/>
                </a:solidFill>
              </a:rPr>
              <a:t>Time recording</a:t>
            </a:r>
          </a:p>
          <a:p>
            <a:pPr marL="444500" lvl="0" indent="-444500">
              <a:lnSpc>
                <a:spcPct val="100000"/>
              </a:lnSpc>
              <a:spcBef>
                <a:spcPts val="1800"/>
              </a:spcBef>
              <a:defRPr sz="1800">
                <a:solidFill>
                  <a:srgbClr val="000000"/>
                </a:solidFill>
              </a:defRPr>
            </a:pPr>
            <a:r>
              <a:rPr sz="4000">
                <a:solidFill>
                  <a:srgbClr val="FFFFFF"/>
                </a:solidFill>
              </a:rPr>
              <a:t>Camera capture of work</a:t>
            </a:r>
          </a:p>
          <a:p>
            <a:pPr marL="444500" lvl="0" indent="-444500">
              <a:lnSpc>
                <a:spcPct val="100000"/>
              </a:lnSpc>
              <a:spcBef>
                <a:spcPts val="1800"/>
              </a:spcBef>
              <a:defRPr sz="1800">
                <a:solidFill>
                  <a:srgbClr val="000000"/>
                </a:solidFill>
              </a:defRPr>
            </a:pPr>
            <a:r>
              <a:rPr sz="4000">
                <a:solidFill>
                  <a:srgbClr val="FFFFFF"/>
                </a:solidFill>
              </a:rPr>
              <a:t>Signature capture</a:t>
            </a:r>
            <a:br>
              <a:rPr sz="4000">
                <a:solidFill>
                  <a:srgbClr val="FFFFFF"/>
                </a:solidFill>
              </a:rPr>
            </a:br>
            <a:endParaRPr sz="4000">
              <a:solidFill>
                <a:srgbClr val="FFFFFF"/>
              </a:solidFill>
            </a:endParaRPr>
          </a:p>
          <a:p>
            <a:pPr marL="0" lvl="0" indent="0">
              <a:lnSpc>
                <a:spcPct val="100000"/>
              </a:lnSpc>
              <a:spcBef>
                <a:spcPts val="0"/>
              </a:spcBef>
              <a:buSzTx/>
              <a:buNone/>
              <a:defRPr sz="1800">
                <a:solidFill>
                  <a:srgbClr val="000000"/>
                </a:solidFill>
              </a:defRPr>
            </a:pPr>
            <a:r>
              <a:rPr sz="4500" b="1">
                <a:solidFill>
                  <a:srgbClr val="3B99D4"/>
                </a:solidFill>
              </a:rPr>
              <a:t>Cross-Platform Technique</a:t>
            </a:r>
          </a:p>
          <a:p>
            <a:pPr marL="444500" lvl="0" indent="-444500">
              <a:lnSpc>
                <a:spcPct val="100000"/>
              </a:lnSpc>
              <a:spcBef>
                <a:spcPts val="1800"/>
              </a:spcBef>
              <a:defRPr sz="1800">
                <a:solidFill>
                  <a:srgbClr val="000000"/>
                </a:solidFill>
              </a:defRPr>
            </a:pPr>
            <a:r>
              <a:rPr sz="4000">
                <a:solidFill>
                  <a:srgbClr val="FFFFFF"/>
                </a:solidFill>
              </a:rPr>
              <a:t>MVVM pattern</a:t>
            </a:r>
          </a:p>
          <a:p>
            <a:pPr marL="444500" lvl="0" indent="-444500">
              <a:lnSpc>
                <a:spcPct val="100000"/>
              </a:lnSpc>
              <a:spcBef>
                <a:spcPts val="1800"/>
              </a:spcBef>
              <a:defRPr sz="1800">
                <a:solidFill>
                  <a:srgbClr val="000000"/>
                </a:solidFill>
              </a:defRPr>
            </a:pPr>
            <a:r>
              <a:rPr sz="4000">
                <a:solidFill>
                  <a:srgbClr val="FFFFFF"/>
                </a:solidFill>
              </a:rPr>
              <a:t>Xamarin.Mobile</a:t>
            </a:r>
          </a:p>
          <a:p>
            <a:pPr marL="444500" lvl="0" indent="-444500">
              <a:lnSpc>
                <a:spcPct val="100000"/>
              </a:lnSpc>
              <a:spcBef>
                <a:spcPts val="1800"/>
              </a:spcBef>
              <a:defRPr sz="1800">
                <a:solidFill>
                  <a:srgbClr val="000000"/>
                </a:solidFill>
              </a:defRPr>
            </a:pPr>
            <a:r>
              <a:rPr sz="4000">
                <a:solidFill>
                  <a:srgbClr val="FFFFFF"/>
                </a:solidFill>
              </a:rPr>
              <a:t>Signature control from Component</a:t>
            </a:r>
          </a:p>
        </p:txBody>
      </p:sp>
      <p:pic>
        <p:nvPicPr>
          <p:cNvPr id="588" name="logo-for-Photo-BKGD.png"/>
          <p:cNvPicPr/>
          <p:nvPr/>
        </p:nvPicPr>
        <p:blipFill>
          <a:blip r:embed="rId5">
            <a:extLst/>
          </a:blip>
          <a:stretch>
            <a:fillRect/>
          </a:stretch>
        </p:blipFill>
        <p:spPr>
          <a:xfrm>
            <a:off x="17900650" y="12293600"/>
            <a:ext cx="5524500" cy="508000"/>
          </a:xfrm>
          <a:prstGeom prst="rect">
            <a:avLst/>
          </a:prstGeom>
          <a:ln w="12700">
            <a:miter lim="400000"/>
          </a:ln>
        </p:spPr>
      </p:pic>
      <p:pic>
        <p:nvPicPr>
          <p:cNvPr id="589" name="pasted-image.jpg"/>
          <p:cNvPicPr/>
          <p:nvPr/>
        </p:nvPicPr>
        <p:blipFill>
          <a:blip r:embed="rId6">
            <a:extLst/>
          </a:blip>
          <a:stretch>
            <a:fillRect/>
          </a:stretch>
        </p:blipFill>
        <p:spPr>
          <a:xfrm>
            <a:off x="1370703" y="2541865"/>
            <a:ext cx="4880091" cy="8662160"/>
          </a:xfrm>
          <a:prstGeom prst="rect">
            <a:avLst/>
          </a:prstGeom>
          <a:ln w="12700">
            <a:miter lim="400000"/>
          </a:ln>
        </p:spPr>
      </p:pic>
    </p:spTree>
  </p:cSld>
  <p:clrMapOvr>
    <a:masterClrMapping/>
  </p:clrMapOvr>
  <p:transition xmlns:p14="http://schemas.microsoft.com/office/powerpoint/2010/mai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1517" y="0"/>
            <a:ext cx="33300433" cy="15067875"/>
          </a:xfrm>
          <a:prstGeom prst="rect">
            <a:avLst/>
          </a:prstGeom>
        </p:spPr>
      </p:pic>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pic>
        <p:nvPicPr>
          <p:cNvPr id="11" name="Picture 10"/>
          <p:cNvPicPr>
            <a:picLocks noChangeAspect="1"/>
          </p:cNvPicPr>
          <p:nvPr/>
        </p:nvPicPr>
        <p:blipFill>
          <a:blip r:embed="rId3"/>
          <a:stretch>
            <a:fillRect/>
          </a:stretch>
        </p:blipFill>
        <p:spPr>
          <a:xfrm>
            <a:off x="2994407" y="1170861"/>
            <a:ext cx="18338800" cy="2425700"/>
          </a:xfrm>
          <a:prstGeom prst="rect">
            <a:avLst/>
          </a:prstGeom>
        </p:spPr>
      </p:pic>
      <p:pic>
        <p:nvPicPr>
          <p:cNvPr id="5" name="Picture 4"/>
          <p:cNvPicPr>
            <a:picLocks noChangeAspect="1"/>
          </p:cNvPicPr>
          <p:nvPr/>
        </p:nvPicPr>
        <p:blipFill>
          <a:blip r:embed="rId4"/>
          <a:stretch>
            <a:fillRect/>
          </a:stretch>
        </p:blipFill>
        <p:spPr>
          <a:xfrm>
            <a:off x="1924167" y="3981441"/>
            <a:ext cx="20396164" cy="12658003"/>
          </a:xfrm>
          <a:prstGeom prst="rect">
            <a:avLst/>
          </a:prstGeom>
        </p:spPr>
      </p:pic>
    </p:spTree>
    <p:extLst>
      <p:ext uri="{BB962C8B-B14F-4D97-AF65-F5344CB8AC3E}">
        <p14:creationId xmlns:p14="http://schemas.microsoft.com/office/powerpoint/2010/main" val="1569766701"/>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xfrm>
            <a:off x="778858" y="524966"/>
            <a:ext cx="22387389" cy="2286000"/>
          </a:xfrm>
          <a:prstGeom prst="rect">
            <a:avLst/>
          </a:prstGeom>
        </p:spPr>
        <p:txBody>
          <a:bodyPr/>
          <a:lstStyle>
            <a:lvl1pPr>
              <a:defRPr>
                <a:solidFill>
                  <a:srgbClr val="4AA3D9"/>
                </a:solidFill>
              </a:defRPr>
            </a:lvl1pPr>
          </a:lstStyle>
          <a:p>
            <a:pPr lvl="0">
              <a:defRPr sz="1800">
                <a:solidFill>
                  <a:srgbClr val="000000"/>
                </a:solidFill>
              </a:defRPr>
            </a:pPr>
            <a:r>
              <a:rPr sz="8000" dirty="0">
                <a:solidFill>
                  <a:srgbClr val="4AA3D9"/>
                </a:solidFill>
              </a:rPr>
              <a:t>Using the </a:t>
            </a:r>
            <a:r>
              <a:rPr lang="en-US" sz="8000" dirty="0" smtClean="0">
                <a:solidFill>
                  <a:srgbClr val="4AA3D9"/>
                </a:solidFill>
              </a:rPr>
              <a:t>Xamarin</a:t>
            </a:r>
            <a:r>
              <a:rPr sz="8000" dirty="0" smtClean="0">
                <a:solidFill>
                  <a:srgbClr val="4AA3D9"/>
                </a:solidFill>
              </a:rPr>
              <a:t> </a:t>
            </a:r>
            <a:r>
              <a:rPr sz="8000" dirty="0">
                <a:solidFill>
                  <a:srgbClr val="4AA3D9"/>
                </a:solidFill>
              </a:rPr>
              <a:t>logo on color backgrounds</a:t>
            </a:r>
          </a:p>
        </p:txBody>
      </p:sp>
      <p:sp>
        <p:nvSpPr>
          <p:cNvPr id="133" name="Shape 133"/>
          <p:cNvSpPr/>
          <p:nvPr/>
        </p:nvSpPr>
        <p:spPr>
          <a:xfrm>
            <a:off x="933913" y="3386791"/>
            <a:ext cx="22979423" cy="8964302"/>
          </a:xfrm>
          <a:prstGeom prst="rect">
            <a:avLst/>
          </a:prstGeom>
          <a:solidFill>
            <a:srgbClr val="EDEDED"/>
          </a:solidFill>
          <a:ln w="12700">
            <a:miter lim="400000"/>
          </a:ln>
        </p:spPr>
        <p:txBody>
          <a:bodyPr lIns="0" tIns="0" rIns="0" bIns="0" anchor="ctr"/>
          <a:lstStyle/>
          <a:p>
            <a:pPr lvl="0">
              <a:lnSpc>
                <a:spcPct val="90000"/>
              </a:lnSpc>
              <a:spcBef>
                <a:spcPts val="3500"/>
              </a:spcBef>
              <a:defRPr b="0">
                <a:solidFill>
                  <a:srgbClr val="FFFFFF"/>
                </a:solidFill>
              </a:defRPr>
            </a:pPr>
            <a:endParaRPr/>
          </a:p>
        </p:txBody>
      </p:sp>
      <p:sp>
        <p:nvSpPr>
          <p:cNvPr id="134" name="Shape 134"/>
          <p:cNvSpPr/>
          <p:nvPr/>
        </p:nvSpPr>
        <p:spPr>
          <a:xfrm>
            <a:off x="948596" y="2342506"/>
            <a:ext cx="10108507" cy="14773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nSpc>
                <a:spcPct val="90000"/>
              </a:lnSpc>
              <a:spcBef>
                <a:spcPts val="3500"/>
              </a:spcBef>
              <a:defRPr sz="2400" b="0">
                <a:solidFill>
                  <a:srgbClr val="15304E"/>
                </a:solidFill>
              </a:defRPr>
            </a:lvl1pPr>
          </a:lstStyle>
          <a:p>
            <a:pPr lvl="0">
              <a:defRPr sz="1800">
                <a:solidFill>
                  <a:srgbClr val="000000"/>
                </a:solidFill>
              </a:defRPr>
            </a:pPr>
            <a:r>
              <a:rPr sz="2400" dirty="0">
                <a:solidFill>
                  <a:srgbClr val="15304E"/>
                </a:solidFill>
              </a:rPr>
              <a:t>The full-color logo may be placed on any of the colors shown here or on simple areas of photographs.</a:t>
            </a:r>
          </a:p>
        </p:txBody>
      </p:sp>
      <p:sp>
        <p:nvSpPr>
          <p:cNvPr id="135" name="Shape 135"/>
          <p:cNvSpPr/>
          <p:nvPr/>
        </p:nvSpPr>
        <p:spPr>
          <a:xfrm>
            <a:off x="1415999" y="4128030"/>
            <a:ext cx="5791461" cy="1881508"/>
          </a:xfrm>
          <a:prstGeom prst="rect">
            <a:avLst/>
          </a:prstGeom>
          <a:solidFill>
            <a:srgbClr val="3B99D4"/>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36" name="Shape 136"/>
          <p:cNvSpPr/>
          <p:nvPr/>
        </p:nvSpPr>
        <p:spPr>
          <a:xfrm>
            <a:off x="1416088" y="6587132"/>
            <a:ext cx="5791372" cy="1918067"/>
          </a:xfrm>
          <a:prstGeom prst="rect">
            <a:avLst/>
          </a:prstGeom>
          <a:solidFill>
            <a:srgbClr val="15304E"/>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37" name="Shape 137"/>
          <p:cNvSpPr/>
          <p:nvPr/>
        </p:nvSpPr>
        <p:spPr>
          <a:xfrm>
            <a:off x="1431142" y="9054584"/>
            <a:ext cx="5776318" cy="1929182"/>
          </a:xfrm>
          <a:prstGeom prst="rect">
            <a:avLst/>
          </a:prstGeom>
          <a:solidFill>
            <a:srgbClr val="A956A0"/>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38" name="Shape 138"/>
          <p:cNvSpPr/>
          <p:nvPr/>
        </p:nvSpPr>
        <p:spPr>
          <a:xfrm>
            <a:off x="7898102" y="4155204"/>
            <a:ext cx="5753567" cy="1854334"/>
          </a:xfrm>
          <a:prstGeom prst="rect">
            <a:avLst/>
          </a:prstGeom>
          <a:solidFill>
            <a:srgbClr val="7EC368"/>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39" name="Shape 139"/>
          <p:cNvSpPr/>
          <p:nvPr/>
        </p:nvSpPr>
        <p:spPr>
          <a:xfrm>
            <a:off x="7912925" y="6576017"/>
            <a:ext cx="5738744" cy="1929182"/>
          </a:xfrm>
          <a:prstGeom prst="rect">
            <a:avLst/>
          </a:prstGeom>
          <a:solidFill>
            <a:srgbClr val="768282"/>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0" name="Shape 140"/>
          <p:cNvSpPr/>
          <p:nvPr/>
        </p:nvSpPr>
        <p:spPr>
          <a:xfrm>
            <a:off x="7912925" y="9063766"/>
            <a:ext cx="5738744" cy="1920000"/>
          </a:xfrm>
          <a:prstGeom prst="rect">
            <a:avLst/>
          </a:prstGeom>
          <a:solidFill>
            <a:srgbClr val="2B3E50"/>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1" name="Shape 141"/>
          <p:cNvSpPr/>
          <p:nvPr/>
        </p:nvSpPr>
        <p:spPr>
          <a:xfrm>
            <a:off x="14368919" y="4155204"/>
            <a:ext cx="5753567" cy="1854334"/>
          </a:xfrm>
          <a:prstGeom prst="rect">
            <a:avLst/>
          </a:prstGeom>
          <a:solidFill>
            <a:srgbClr val="E2E7E7"/>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44" name="Shape 144"/>
          <p:cNvSpPr/>
          <p:nvPr/>
        </p:nvSpPr>
        <p:spPr>
          <a:xfrm>
            <a:off x="1431142" y="6139421"/>
            <a:ext cx="4660612"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dirty="0">
                <a:solidFill>
                  <a:srgbClr val="181818"/>
                </a:solidFill>
              </a:rPr>
              <a:t>R 59 G 153 B 212    Hex #3B99D4</a:t>
            </a:r>
          </a:p>
        </p:txBody>
      </p:sp>
      <p:sp>
        <p:nvSpPr>
          <p:cNvPr id="146" name="Shape 146"/>
          <p:cNvSpPr/>
          <p:nvPr/>
        </p:nvSpPr>
        <p:spPr>
          <a:xfrm>
            <a:off x="1399008" y="8610083"/>
            <a:ext cx="5435323"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dirty="0">
                <a:solidFill>
                  <a:srgbClr val="181818"/>
                </a:solidFill>
              </a:rPr>
              <a:t>R 21 G48 B 78   Hex #15304E</a:t>
            </a:r>
          </a:p>
        </p:txBody>
      </p:sp>
      <p:sp>
        <p:nvSpPr>
          <p:cNvPr id="148" name="Shape 148"/>
          <p:cNvSpPr/>
          <p:nvPr/>
        </p:nvSpPr>
        <p:spPr>
          <a:xfrm>
            <a:off x="1373608" y="11122243"/>
            <a:ext cx="5435323"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dirty="0">
                <a:solidFill>
                  <a:srgbClr val="181818"/>
                </a:solidFill>
              </a:rPr>
              <a:t>R 169 G 86 B 160   Hex #A956A0</a:t>
            </a:r>
          </a:p>
        </p:txBody>
      </p:sp>
      <p:sp>
        <p:nvSpPr>
          <p:cNvPr id="154" name="Shape 154"/>
          <p:cNvSpPr/>
          <p:nvPr/>
        </p:nvSpPr>
        <p:spPr>
          <a:xfrm>
            <a:off x="7912925" y="6139421"/>
            <a:ext cx="4660612"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dirty="0">
                <a:solidFill>
                  <a:srgbClr val="181818"/>
                </a:solidFill>
              </a:rPr>
              <a:t>R 126 G 195 B 104   Hex #7EC368</a:t>
            </a:r>
          </a:p>
        </p:txBody>
      </p:sp>
      <p:sp>
        <p:nvSpPr>
          <p:cNvPr id="155" name="Shape 155"/>
          <p:cNvSpPr/>
          <p:nvPr/>
        </p:nvSpPr>
        <p:spPr>
          <a:xfrm>
            <a:off x="14328603" y="6131516"/>
            <a:ext cx="4660612"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dirty="0">
                <a:solidFill>
                  <a:srgbClr val="181818"/>
                </a:solidFill>
              </a:rPr>
              <a:t>R 226 G 231 B 231   Hex #E2E7E7</a:t>
            </a:r>
          </a:p>
        </p:txBody>
      </p:sp>
      <p:sp>
        <p:nvSpPr>
          <p:cNvPr id="157" name="Shape 157"/>
          <p:cNvSpPr/>
          <p:nvPr/>
        </p:nvSpPr>
        <p:spPr>
          <a:xfrm>
            <a:off x="7912925" y="8610083"/>
            <a:ext cx="4660612"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dirty="0">
                <a:solidFill>
                  <a:srgbClr val="181818"/>
                </a:solidFill>
              </a:rPr>
              <a:t>R 118 G 130 B 130   Hex #768282</a:t>
            </a:r>
          </a:p>
        </p:txBody>
      </p:sp>
      <p:sp>
        <p:nvSpPr>
          <p:cNvPr id="158" name="Shape 158"/>
          <p:cNvSpPr/>
          <p:nvPr/>
        </p:nvSpPr>
        <p:spPr>
          <a:xfrm>
            <a:off x="7912925" y="11122243"/>
            <a:ext cx="4660612"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dirty="0">
                <a:solidFill>
                  <a:srgbClr val="181818"/>
                </a:solidFill>
              </a:rPr>
              <a:t>R 43 G 62 B 80   Hex #2B3E50</a:t>
            </a:r>
          </a:p>
        </p:txBody>
      </p:sp>
      <p:pic>
        <p:nvPicPr>
          <p:cNvPr id="159" name="xamarin_6.1 copy.jpg"/>
          <p:cNvPicPr/>
          <p:nvPr/>
        </p:nvPicPr>
        <p:blipFill>
          <a:blip r:embed="rId3">
            <a:extLst/>
          </a:blip>
          <a:stretch>
            <a:fillRect/>
          </a:stretch>
        </p:blipFill>
        <p:spPr>
          <a:xfrm>
            <a:off x="14368919" y="6587132"/>
            <a:ext cx="5753567" cy="5096284"/>
          </a:xfrm>
          <a:prstGeom prst="rect">
            <a:avLst/>
          </a:prstGeom>
          <a:ln w="12700">
            <a:miter lim="400000"/>
          </a:ln>
        </p:spPr>
      </p:pic>
      <p:pic>
        <p:nvPicPr>
          <p:cNvPr id="2" name="Picture 1"/>
          <p:cNvPicPr>
            <a:picLocks noChangeAspect="1"/>
          </p:cNvPicPr>
          <p:nvPr/>
        </p:nvPicPr>
        <p:blipFill>
          <a:blip r:embed="rId4"/>
          <a:stretch>
            <a:fillRect/>
          </a:stretch>
        </p:blipFill>
        <p:spPr>
          <a:xfrm>
            <a:off x="1926800" y="4548825"/>
            <a:ext cx="4720867" cy="1076689"/>
          </a:xfrm>
          <a:prstGeom prst="rect">
            <a:avLst/>
          </a:prstGeom>
        </p:spPr>
      </p:pic>
      <p:pic>
        <p:nvPicPr>
          <p:cNvPr id="32" name="Picture 31"/>
          <p:cNvPicPr>
            <a:picLocks noChangeAspect="1"/>
          </p:cNvPicPr>
          <p:nvPr/>
        </p:nvPicPr>
        <p:blipFill>
          <a:blip r:embed="rId4"/>
          <a:stretch>
            <a:fillRect/>
          </a:stretch>
        </p:blipFill>
        <p:spPr>
          <a:xfrm>
            <a:off x="8389038" y="4548825"/>
            <a:ext cx="4720867" cy="1076689"/>
          </a:xfrm>
          <a:prstGeom prst="rect">
            <a:avLst/>
          </a:prstGeom>
        </p:spPr>
      </p:pic>
      <p:pic>
        <p:nvPicPr>
          <p:cNvPr id="35" name="Picture 34"/>
          <p:cNvPicPr>
            <a:picLocks noChangeAspect="1"/>
          </p:cNvPicPr>
          <p:nvPr/>
        </p:nvPicPr>
        <p:blipFill>
          <a:blip r:embed="rId4"/>
          <a:stretch>
            <a:fillRect/>
          </a:stretch>
        </p:blipFill>
        <p:spPr>
          <a:xfrm>
            <a:off x="1906642" y="7048602"/>
            <a:ext cx="4720867" cy="1076689"/>
          </a:xfrm>
          <a:prstGeom prst="rect">
            <a:avLst/>
          </a:prstGeom>
        </p:spPr>
      </p:pic>
      <p:pic>
        <p:nvPicPr>
          <p:cNvPr id="36" name="Picture 35"/>
          <p:cNvPicPr>
            <a:picLocks noChangeAspect="1"/>
          </p:cNvPicPr>
          <p:nvPr/>
        </p:nvPicPr>
        <p:blipFill>
          <a:blip r:embed="rId4"/>
          <a:stretch>
            <a:fillRect/>
          </a:stretch>
        </p:blipFill>
        <p:spPr>
          <a:xfrm>
            <a:off x="1946958" y="9487898"/>
            <a:ext cx="4720867" cy="1076689"/>
          </a:xfrm>
          <a:prstGeom prst="rect">
            <a:avLst/>
          </a:prstGeom>
        </p:spPr>
      </p:pic>
      <p:pic>
        <p:nvPicPr>
          <p:cNvPr id="37" name="Picture 36"/>
          <p:cNvPicPr>
            <a:picLocks noChangeAspect="1"/>
          </p:cNvPicPr>
          <p:nvPr/>
        </p:nvPicPr>
        <p:blipFill>
          <a:blip r:embed="rId4"/>
          <a:stretch>
            <a:fillRect/>
          </a:stretch>
        </p:blipFill>
        <p:spPr>
          <a:xfrm>
            <a:off x="8389038" y="7048602"/>
            <a:ext cx="4720867" cy="1076689"/>
          </a:xfrm>
          <a:prstGeom prst="rect">
            <a:avLst/>
          </a:prstGeom>
        </p:spPr>
      </p:pic>
      <p:pic>
        <p:nvPicPr>
          <p:cNvPr id="38" name="Picture 37"/>
          <p:cNvPicPr>
            <a:picLocks noChangeAspect="1"/>
          </p:cNvPicPr>
          <p:nvPr/>
        </p:nvPicPr>
        <p:blipFill>
          <a:blip r:embed="rId4"/>
          <a:stretch>
            <a:fillRect/>
          </a:stretch>
        </p:blipFill>
        <p:spPr>
          <a:xfrm>
            <a:off x="8389038" y="9487898"/>
            <a:ext cx="4720867" cy="1076689"/>
          </a:xfrm>
          <a:prstGeom prst="rect">
            <a:avLst/>
          </a:prstGeom>
        </p:spPr>
      </p:pic>
      <p:pic>
        <p:nvPicPr>
          <p:cNvPr id="39" name="Picture 38"/>
          <p:cNvPicPr>
            <a:picLocks noChangeAspect="1"/>
          </p:cNvPicPr>
          <p:nvPr/>
        </p:nvPicPr>
        <p:blipFill>
          <a:blip r:embed="rId5"/>
          <a:stretch>
            <a:fillRect/>
          </a:stretch>
        </p:blipFill>
        <p:spPr>
          <a:xfrm>
            <a:off x="14859857" y="4529688"/>
            <a:ext cx="4720867" cy="1076688"/>
          </a:xfrm>
          <a:prstGeom prst="rect">
            <a:avLst/>
          </a:prstGeom>
        </p:spPr>
      </p:pic>
      <p:pic>
        <p:nvPicPr>
          <p:cNvPr id="42" name="Picture 41"/>
          <p:cNvPicPr>
            <a:picLocks noChangeAspect="1"/>
          </p:cNvPicPr>
          <p:nvPr/>
        </p:nvPicPr>
        <p:blipFill>
          <a:blip r:embed="rId4"/>
          <a:stretch>
            <a:fillRect/>
          </a:stretch>
        </p:blipFill>
        <p:spPr>
          <a:xfrm>
            <a:off x="16691085" y="10665382"/>
            <a:ext cx="2809007" cy="640651"/>
          </a:xfrm>
          <a:prstGeom prst="rect">
            <a:avLst/>
          </a:prstGeom>
        </p:spPr>
      </p:pic>
    </p:spTree>
  </p:cSld>
  <p:clrMapOvr>
    <a:masterClrMapping/>
  </p:clrMapOvr>
  <p:transition xmlns:p14="http://schemas.microsoft.com/office/powerpoint/2010/mai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1517" y="0"/>
            <a:ext cx="33300433" cy="15067875"/>
          </a:xfrm>
          <a:prstGeom prst="rect">
            <a:avLst/>
          </a:prstGeom>
        </p:spPr>
      </p:pic>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pic>
        <p:nvPicPr>
          <p:cNvPr id="11" name="Picture 10"/>
          <p:cNvPicPr>
            <a:picLocks noChangeAspect="1"/>
          </p:cNvPicPr>
          <p:nvPr/>
        </p:nvPicPr>
        <p:blipFill>
          <a:blip r:embed="rId3"/>
          <a:stretch>
            <a:fillRect/>
          </a:stretch>
        </p:blipFill>
        <p:spPr>
          <a:xfrm>
            <a:off x="2994407" y="1170861"/>
            <a:ext cx="18338800" cy="2425700"/>
          </a:xfrm>
          <a:prstGeom prst="rect">
            <a:avLst/>
          </a:prstGeom>
        </p:spPr>
      </p:pic>
      <p:pic>
        <p:nvPicPr>
          <p:cNvPr id="5" name="Picture 4"/>
          <p:cNvPicPr>
            <a:picLocks noChangeAspect="1"/>
          </p:cNvPicPr>
          <p:nvPr/>
        </p:nvPicPr>
        <p:blipFill>
          <a:blip r:embed="rId4"/>
          <a:stretch>
            <a:fillRect/>
          </a:stretch>
        </p:blipFill>
        <p:spPr>
          <a:xfrm>
            <a:off x="1924167" y="3981441"/>
            <a:ext cx="20396164" cy="12658003"/>
          </a:xfrm>
          <a:prstGeom prst="rect">
            <a:avLst/>
          </a:prstGeom>
        </p:spPr>
      </p:pic>
    </p:spTree>
    <p:extLst>
      <p:ext uri="{BB962C8B-B14F-4D97-AF65-F5344CB8AC3E}">
        <p14:creationId xmlns:p14="http://schemas.microsoft.com/office/powerpoint/2010/main" val="3489520901"/>
      </p:ext>
    </p:extLst>
  </p:cSld>
  <p:clrMapOvr>
    <a:masterClrMapping/>
  </p:clrMapOvr>
  <p:transition xmlns:p14="http://schemas.microsoft.com/office/powerpoint/2010/mai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p:cNvSpPr>
          <p:nvPr>
            <p:ph type="title"/>
          </p:nvPr>
        </p:nvSpPr>
        <p:spPr>
          <a:xfrm>
            <a:off x="2218173" y="3572301"/>
            <a:ext cx="21005800" cy="9284188"/>
          </a:xfrm>
          <a:prstGeom prst="rect">
            <a:avLst/>
          </a:prstGeom>
        </p:spPr>
        <p:txBody>
          <a:bodyPr/>
          <a:lstStyle>
            <a:lvl1pPr algn="r">
              <a:lnSpc>
                <a:spcPct val="80000"/>
              </a:lnSpc>
              <a:defRPr sz="13000">
                <a:latin typeface="+mn-lt"/>
                <a:ea typeface="+mn-ea"/>
                <a:cs typeface="+mn-cs"/>
                <a:sym typeface="Segoe UI"/>
              </a:defRPr>
            </a:lvl1pPr>
          </a:lstStyle>
          <a:p>
            <a:pPr lvl="0" algn="l">
              <a:lnSpc>
                <a:spcPct val="90000"/>
              </a:lnSpc>
              <a:defRPr sz="1800">
                <a:solidFill>
                  <a:srgbClr val="000000"/>
                </a:solidFill>
              </a:defRPr>
            </a:pPr>
            <a:r>
              <a:rPr lang="en-US" sz="20000" dirty="0" smtClean="0">
                <a:solidFill>
                  <a:srgbClr val="FCFDFF"/>
                </a:solidFill>
                <a:latin typeface="Arial"/>
                <a:cs typeface="Arial"/>
              </a:rPr>
              <a:t>Rebranded </a:t>
            </a:r>
            <a:br>
              <a:rPr lang="en-US" sz="20000" dirty="0" smtClean="0">
                <a:solidFill>
                  <a:srgbClr val="FCFDFF"/>
                </a:solidFill>
                <a:latin typeface="Arial"/>
                <a:cs typeface="Arial"/>
              </a:rPr>
            </a:br>
            <a:r>
              <a:rPr lang="en-US" sz="20000" dirty="0" smtClean="0">
                <a:solidFill>
                  <a:srgbClr val="FCFDFF"/>
                </a:solidFill>
                <a:latin typeface="Arial"/>
                <a:cs typeface="Arial"/>
              </a:rPr>
              <a:t>Case Studies</a:t>
            </a:r>
            <a:endParaRPr sz="20000" dirty="0">
              <a:solidFill>
                <a:srgbClr val="FCFDFF"/>
              </a:solidFill>
              <a:latin typeface="Arial"/>
              <a:cs typeface="Arial"/>
            </a:endParaRPr>
          </a:p>
        </p:txBody>
      </p:sp>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Tree>
    <p:extLst>
      <p:ext uri="{BB962C8B-B14F-4D97-AF65-F5344CB8AC3E}">
        <p14:creationId xmlns:p14="http://schemas.microsoft.com/office/powerpoint/2010/main" val="1426455178"/>
      </p:ext>
    </p:extLst>
  </p:cSld>
  <p:clrMapOvr>
    <a:masterClrMapping/>
  </p:clrMapOvr>
  <p:transition xmlns:p14="http://schemas.microsoft.com/office/powerpoint/2010/mai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0" y="-230926"/>
            <a:ext cx="24384000" cy="2001353"/>
          </a:xfrm>
          <a:prstGeom prst="rect">
            <a:avLst/>
          </a:prstGeom>
          <a:solidFill>
            <a:srgbClr val="114EA9"/>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pic>
        <p:nvPicPr>
          <p:cNvPr id="6" name="Picture 5"/>
          <p:cNvPicPr>
            <a:picLocks noChangeAspect="1"/>
          </p:cNvPicPr>
          <p:nvPr/>
        </p:nvPicPr>
        <p:blipFill>
          <a:blip r:embed="rId2"/>
          <a:stretch>
            <a:fillRect/>
          </a:stretch>
        </p:blipFill>
        <p:spPr>
          <a:xfrm>
            <a:off x="20126325" y="181634"/>
            <a:ext cx="3213101" cy="1184531"/>
          </a:xfrm>
          <a:prstGeom prst="rect">
            <a:avLst/>
          </a:prstGeom>
        </p:spPr>
      </p:pic>
      <p:sp>
        <p:nvSpPr>
          <p:cNvPr id="8" name="Shape 524"/>
          <p:cNvSpPr txBox="1">
            <a:spLocks/>
          </p:cNvSpPr>
          <p:nvPr/>
        </p:nvSpPr>
        <p:spPr>
          <a:xfrm>
            <a:off x="822739" y="301237"/>
            <a:ext cx="15186325"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Fully Integrated Native Mobile CRM</a:t>
            </a:r>
          </a:p>
        </p:txBody>
      </p:sp>
      <p:pic>
        <p:nvPicPr>
          <p:cNvPr id="9" name="Picture 8" descr="semiconductor-manufactur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4250" y="2625725"/>
            <a:ext cx="8325175" cy="10091738"/>
          </a:xfrm>
          <a:prstGeom prst="rect">
            <a:avLst/>
          </a:prstGeom>
          <a:ln>
            <a:solidFill>
              <a:srgbClr val="3C90D1"/>
            </a:solidFill>
          </a:ln>
        </p:spPr>
      </p:pic>
      <p:sp>
        <p:nvSpPr>
          <p:cNvPr id="11" name="Content Placeholder 2"/>
          <p:cNvSpPr txBox="1">
            <a:spLocks/>
          </p:cNvSpPr>
          <p:nvPr/>
        </p:nvSpPr>
        <p:spPr>
          <a:xfrm>
            <a:off x="854941" y="2356309"/>
            <a:ext cx="13076023" cy="955558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4800" dirty="0">
                <a:solidFill>
                  <a:srgbClr val="114EA9"/>
                </a:solidFill>
                <a:latin typeface="Arial"/>
                <a:cs typeface="Arial"/>
              </a:rPr>
              <a:t>About Kimberly </a:t>
            </a:r>
            <a:r>
              <a:rPr lang="en-US" sz="4800" dirty="0" smtClean="0">
                <a:solidFill>
                  <a:srgbClr val="114EA9"/>
                </a:solidFill>
                <a:latin typeface="Arial"/>
                <a:cs typeface="Arial"/>
              </a:rPr>
              <a:t>Clark</a:t>
            </a:r>
          </a:p>
          <a:p>
            <a:pPr>
              <a:lnSpc>
                <a:spcPct val="50000"/>
              </a:lnSpc>
              <a:buSzPct val="110000"/>
              <a:buBlip>
                <a:blip r:embed="rId5"/>
              </a:buBlip>
            </a:pPr>
            <a:endParaRPr lang="en-US" sz="1800" dirty="0" smtClean="0">
              <a:solidFill>
                <a:srgbClr val="FFFFFF"/>
              </a:solidFill>
              <a:latin typeface="Arial"/>
              <a:cs typeface="Arial"/>
            </a:endParaRPr>
          </a:p>
          <a:p>
            <a:pPr>
              <a:lnSpc>
                <a:spcPct val="130000"/>
              </a:lnSpc>
              <a:buSzPct val="110000"/>
              <a:buFont typeface="Wingdings" charset="2"/>
              <a:buChar char="§"/>
            </a:pPr>
            <a:r>
              <a:rPr lang="en-US" sz="4000" dirty="0">
                <a:solidFill>
                  <a:srgbClr val="022441"/>
                </a:solidFill>
                <a:latin typeface="Arial"/>
                <a:cs typeface="Arial"/>
              </a:rPr>
              <a:t>$20 Billion in </a:t>
            </a:r>
            <a:r>
              <a:rPr lang="en-US" sz="4000" dirty="0" smtClean="0">
                <a:solidFill>
                  <a:srgbClr val="022441"/>
                </a:solidFill>
                <a:latin typeface="Arial"/>
                <a:cs typeface="Arial"/>
              </a:rPr>
              <a:t>Revenue</a:t>
            </a:r>
          </a:p>
          <a:p>
            <a:pPr>
              <a:lnSpc>
                <a:spcPct val="50000"/>
              </a:lnSpc>
              <a:buSzPct val="110000"/>
              <a:buFont typeface="Wingdings" charset="2"/>
              <a:buChar char="§"/>
            </a:pPr>
            <a:endParaRPr lang="en-US" sz="4000" dirty="0">
              <a:solidFill>
                <a:srgbClr val="022441"/>
              </a:solidFill>
              <a:latin typeface="Arial"/>
              <a:cs typeface="Arial"/>
            </a:endParaRPr>
          </a:p>
          <a:p>
            <a:pPr>
              <a:buSzPct val="110000"/>
              <a:buFont typeface="Wingdings" charset="2"/>
              <a:buChar char="§"/>
            </a:pPr>
            <a:r>
              <a:rPr lang="en-US" sz="4000" dirty="0" smtClean="0">
                <a:solidFill>
                  <a:srgbClr val="022441"/>
                </a:solidFill>
                <a:latin typeface="Arial"/>
                <a:cs typeface="Arial"/>
              </a:rPr>
              <a:t>A </a:t>
            </a:r>
            <a:r>
              <a:rPr lang="en-US" sz="4000" dirty="0">
                <a:solidFill>
                  <a:srgbClr val="022441"/>
                </a:solidFill>
                <a:latin typeface="Arial"/>
                <a:cs typeface="Arial"/>
              </a:rPr>
              <a:t>Fortune 150 </a:t>
            </a:r>
            <a:r>
              <a:rPr lang="en-US" sz="4000" dirty="0" smtClean="0">
                <a:solidFill>
                  <a:srgbClr val="022441"/>
                </a:solidFill>
                <a:latin typeface="Arial"/>
                <a:cs typeface="Arial"/>
              </a:rPr>
              <a:t>Company</a:t>
            </a:r>
          </a:p>
          <a:p>
            <a:pPr>
              <a:lnSpc>
                <a:spcPct val="50000"/>
              </a:lnSpc>
              <a:buSzPct val="110000"/>
              <a:buFont typeface="Wingdings" charset="2"/>
              <a:buChar char="§"/>
            </a:pPr>
            <a:endParaRPr lang="en-US" sz="4000" dirty="0">
              <a:solidFill>
                <a:srgbClr val="022441"/>
              </a:solidFill>
              <a:latin typeface="Arial"/>
              <a:cs typeface="Arial"/>
            </a:endParaRPr>
          </a:p>
          <a:p>
            <a:pPr>
              <a:buSzPct val="110000"/>
              <a:buFont typeface="Wingdings" charset="2"/>
              <a:buChar char="§"/>
            </a:pPr>
            <a:r>
              <a:rPr lang="en-US" sz="4000" dirty="0" smtClean="0">
                <a:solidFill>
                  <a:srgbClr val="022441"/>
                </a:solidFill>
                <a:latin typeface="Arial"/>
                <a:cs typeface="Arial"/>
              </a:rPr>
              <a:t>Well </a:t>
            </a:r>
            <a:r>
              <a:rPr lang="en-US" sz="4000" dirty="0">
                <a:solidFill>
                  <a:srgbClr val="022441"/>
                </a:solidFill>
                <a:latin typeface="Arial"/>
                <a:cs typeface="Arial"/>
              </a:rPr>
              <a:t>known consumer </a:t>
            </a:r>
            <a:r>
              <a:rPr lang="en-US" sz="4000" dirty="0" smtClean="0">
                <a:solidFill>
                  <a:srgbClr val="022441"/>
                </a:solidFill>
                <a:latin typeface="Arial"/>
                <a:cs typeface="Arial"/>
              </a:rPr>
              <a:t>brands such</a:t>
            </a:r>
            <a:br>
              <a:rPr lang="en-US" sz="4000" dirty="0" smtClean="0">
                <a:solidFill>
                  <a:srgbClr val="022441"/>
                </a:solidFill>
                <a:latin typeface="Arial"/>
                <a:cs typeface="Arial"/>
              </a:rPr>
            </a:br>
            <a:r>
              <a:rPr lang="en-US" sz="4000" dirty="0" smtClean="0">
                <a:solidFill>
                  <a:srgbClr val="022441"/>
                </a:solidFill>
                <a:latin typeface="Arial"/>
                <a:cs typeface="Arial"/>
              </a:rPr>
              <a:t>as Kleenex</a:t>
            </a:r>
            <a:r>
              <a:rPr lang="en-US" sz="4000" dirty="0">
                <a:solidFill>
                  <a:srgbClr val="022441"/>
                </a:solidFill>
                <a:latin typeface="Arial"/>
                <a:cs typeface="Arial"/>
              </a:rPr>
              <a:t>, </a:t>
            </a:r>
            <a:r>
              <a:rPr lang="en-US" sz="4000" dirty="0" err="1" smtClean="0">
                <a:solidFill>
                  <a:srgbClr val="022441"/>
                </a:solidFill>
                <a:latin typeface="Arial"/>
                <a:cs typeface="Arial"/>
              </a:rPr>
              <a:t>Huggies</a:t>
            </a:r>
            <a:r>
              <a:rPr lang="en-US" sz="4000" dirty="0">
                <a:solidFill>
                  <a:srgbClr val="022441"/>
                </a:solidFill>
                <a:latin typeface="Arial"/>
                <a:cs typeface="Arial"/>
              </a:rPr>
              <a:t>, </a:t>
            </a:r>
            <a:r>
              <a:rPr lang="en-US" sz="4000" dirty="0" smtClean="0">
                <a:solidFill>
                  <a:srgbClr val="022441"/>
                </a:solidFill>
                <a:latin typeface="Arial"/>
                <a:cs typeface="Arial"/>
              </a:rPr>
              <a:t>and Scott</a:t>
            </a:r>
          </a:p>
          <a:p>
            <a:pPr>
              <a:lnSpc>
                <a:spcPct val="50000"/>
              </a:lnSpc>
              <a:buSzPct val="110000"/>
              <a:buFont typeface="Wingdings" charset="2"/>
              <a:buChar char="§"/>
            </a:pPr>
            <a:endParaRPr lang="en-US" sz="4000" dirty="0" smtClean="0">
              <a:solidFill>
                <a:srgbClr val="022441"/>
              </a:solidFill>
              <a:latin typeface="Arial"/>
              <a:cs typeface="Arial"/>
            </a:endParaRPr>
          </a:p>
          <a:p>
            <a:pPr>
              <a:buSzPct val="110000"/>
              <a:buFont typeface="Wingdings" charset="2"/>
              <a:buChar char="§"/>
            </a:pPr>
            <a:r>
              <a:rPr lang="en-US" sz="4000" dirty="0">
                <a:solidFill>
                  <a:srgbClr val="022441"/>
                </a:solidFill>
                <a:latin typeface="Arial"/>
                <a:cs typeface="Arial"/>
              </a:rPr>
              <a:t>Professional Products division supplying safety </a:t>
            </a:r>
            <a:r>
              <a:rPr lang="en-US" sz="4000" dirty="0" smtClean="0">
                <a:solidFill>
                  <a:srgbClr val="022441"/>
                </a:solidFill>
                <a:latin typeface="Arial"/>
                <a:cs typeface="Arial"/>
              </a:rPr>
              <a:t/>
            </a:r>
            <a:br>
              <a:rPr lang="en-US" sz="4000" dirty="0" smtClean="0">
                <a:solidFill>
                  <a:srgbClr val="022441"/>
                </a:solidFill>
                <a:latin typeface="Arial"/>
                <a:cs typeface="Arial"/>
              </a:rPr>
            </a:br>
            <a:r>
              <a:rPr lang="en-US" sz="4000" dirty="0" smtClean="0">
                <a:solidFill>
                  <a:srgbClr val="022441"/>
                </a:solidFill>
                <a:latin typeface="Arial"/>
                <a:cs typeface="Arial"/>
              </a:rPr>
              <a:t>and </a:t>
            </a:r>
            <a:r>
              <a:rPr lang="en-US" sz="4000" dirty="0">
                <a:solidFill>
                  <a:srgbClr val="022441"/>
                </a:solidFill>
                <a:latin typeface="Arial"/>
                <a:cs typeface="Arial"/>
              </a:rPr>
              <a:t>scientific products to variety of industries including Automotive, </a:t>
            </a:r>
            <a:r>
              <a:rPr lang="en-US" sz="4000" dirty="0" err="1">
                <a:solidFill>
                  <a:srgbClr val="022441"/>
                </a:solidFill>
                <a:latin typeface="Arial"/>
                <a:cs typeface="Arial"/>
              </a:rPr>
              <a:t>Aerospace,Manufacturing</a:t>
            </a:r>
            <a:r>
              <a:rPr lang="en-US" sz="4000" dirty="0">
                <a:solidFill>
                  <a:srgbClr val="022441"/>
                </a:solidFill>
                <a:latin typeface="Arial"/>
                <a:cs typeface="Arial"/>
              </a:rPr>
              <a:t>, Oil &amp; Gas, Pharmaceutical, and Semi-Conductor</a:t>
            </a:r>
          </a:p>
          <a:p>
            <a:pPr>
              <a:buSzPct val="110000"/>
              <a:buFont typeface="Wingdings" charset="2"/>
              <a:buChar char="§"/>
            </a:pPr>
            <a:endParaRPr lang="en-US" sz="1400" dirty="0" smtClean="0">
              <a:solidFill>
                <a:srgbClr val="022441"/>
              </a:solidFill>
              <a:latin typeface="Arial"/>
              <a:cs typeface="Arial"/>
            </a:endParaRPr>
          </a:p>
          <a:p>
            <a:pPr>
              <a:lnSpc>
                <a:spcPct val="50000"/>
              </a:lnSpc>
              <a:buSzPct val="110000"/>
              <a:buFont typeface="Wingdings" charset="2"/>
              <a:buChar char="§"/>
            </a:pPr>
            <a:endParaRPr lang="en-US" sz="1400" dirty="0">
              <a:solidFill>
                <a:srgbClr val="022441"/>
              </a:solidFill>
              <a:latin typeface="Arial"/>
              <a:cs typeface="Arial"/>
            </a:endParaRPr>
          </a:p>
        </p:txBody>
      </p:sp>
      <p:pic>
        <p:nvPicPr>
          <p:cNvPr id="10" name="Picture 9"/>
          <p:cNvPicPr>
            <a:picLocks noChangeAspect="1"/>
          </p:cNvPicPr>
          <p:nvPr/>
        </p:nvPicPr>
        <p:blipFill>
          <a:blip r:embed="rId6"/>
          <a:stretch>
            <a:fillRect/>
          </a:stretch>
        </p:blipFill>
        <p:spPr>
          <a:xfrm>
            <a:off x="927100" y="12151029"/>
            <a:ext cx="3175000" cy="724123"/>
          </a:xfrm>
          <a:prstGeom prst="rect">
            <a:avLst/>
          </a:prstGeom>
        </p:spPr>
      </p:pic>
    </p:spTree>
    <p:extLst>
      <p:ext uri="{BB962C8B-B14F-4D97-AF65-F5344CB8AC3E}">
        <p14:creationId xmlns:p14="http://schemas.microsoft.com/office/powerpoint/2010/main" val="1002329826"/>
      </p:ext>
    </p:extLst>
  </p:cSld>
  <p:clrMapOvr>
    <a:masterClrMapping/>
  </p:clrMapOvr>
  <p:transition xmlns:p14="http://schemas.microsoft.com/office/powerpoint/2010/mai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0" y="-230926"/>
            <a:ext cx="24384000" cy="2001353"/>
          </a:xfrm>
          <a:prstGeom prst="rect">
            <a:avLst/>
          </a:prstGeom>
          <a:solidFill>
            <a:srgbClr val="114EA9"/>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pic>
        <p:nvPicPr>
          <p:cNvPr id="6" name="Picture 5"/>
          <p:cNvPicPr>
            <a:picLocks noChangeAspect="1"/>
          </p:cNvPicPr>
          <p:nvPr/>
        </p:nvPicPr>
        <p:blipFill>
          <a:blip r:embed="rId2"/>
          <a:stretch>
            <a:fillRect/>
          </a:stretch>
        </p:blipFill>
        <p:spPr>
          <a:xfrm>
            <a:off x="20126325" y="181634"/>
            <a:ext cx="3213101" cy="1184531"/>
          </a:xfrm>
          <a:prstGeom prst="rect">
            <a:avLst/>
          </a:prstGeom>
        </p:spPr>
      </p:pic>
      <p:sp>
        <p:nvSpPr>
          <p:cNvPr id="8" name="Shape 524"/>
          <p:cNvSpPr txBox="1">
            <a:spLocks/>
          </p:cNvSpPr>
          <p:nvPr/>
        </p:nvSpPr>
        <p:spPr>
          <a:xfrm>
            <a:off x="822739" y="301237"/>
            <a:ext cx="15186325"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Fully Integrated Native Mobile CRM</a:t>
            </a:r>
          </a:p>
        </p:txBody>
      </p:sp>
      <p:sp>
        <p:nvSpPr>
          <p:cNvPr id="11" name="Content Placeholder 2"/>
          <p:cNvSpPr txBox="1">
            <a:spLocks/>
          </p:cNvSpPr>
          <p:nvPr/>
        </p:nvSpPr>
        <p:spPr>
          <a:xfrm>
            <a:off x="854941" y="2356309"/>
            <a:ext cx="9843425" cy="955558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4800" dirty="0" smtClean="0">
                <a:solidFill>
                  <a:srgbClr val="114EA9"/>
                </a:solidFill>
                <a:latin typeface="Arial"/>
                <a:cs typeface="Arial"/>
              </a:rPr>
              <a:t>Challenge</a:t>
            </a:r>
            <a:endParaRPr lang="en-US" sz="4800" dirty="0" smtClean="0">
              <a:solidFill>
                <a:srgbClr val="114EA9"/>
              </a:solidFill>
              <a:latin typeface="Arial"/>
              <a:cs typeface="Arial"/>
            </a:endParaRPr>
          </a:p>
          <a:p>
            <a:pPr>
              <a:lnSpc>
                <a:spcPct val="50000"/>
              </a:lnSpc>
              <a:buSzPct val="110000"/>
              <a:buBlip>
                <a:blip r:embed="rId4"/>
              </a:buBlip>
            </a:pPr>
            <a:endParaRPr lang="en-US" sz="1800" dirty="0" smtClean="0">
              <a:solidFill>
                <a:srgbClr val="FFFFFF"/>
              </a:solidFill>
              <a:latin typeface="Arial"/>
              <a:cs typeface="Arial"/>
            </a:endParaRPr>
          </a:p>
          <a:p>
            <a:pPr>
              <a:lnSpc>
                <a:spcPct val="130000"/>
              </a:lnSpc>
              <a:buSzPct val="110000"/>
              <a:buFont typeface="Wingdings" charset="2"/>
              <a:buChar char="§"/>
            </a:pPr>
            <a:r>
              <a:rPr lang="en-US" sz="4000" dirty="0">
                <a:solidFill>
                  <a:srgbClr val="022441"/>
                </a:solidFill>
                <a:latin typeface="Arial"/>
                <a:cs typeface="Arial"/>
              </a:rPr>
              <a:t>Transform sales process with mobile CRM solution</a:t>
            </a:r>
          </a:p>
          <a:p>
            <a:pPr>
              <a:lnSpc>
                <a:spcPct val="50000"/>
              </a:lnSpc>
              <a:buSzPct val="110000"/>
              <a:buFont typeface="Wingdings" charset="2"/>
              <a:buChar char="§"/>
            </a:pPr>
            <a:endParaRPr lang="en-US" sz="4000" dirty="0">
              <a:solidFill>
                <a:srgbClr val="022441"/>
              </a:solidFill>
              <a:latin typeface="Arial"/>
              <a:cs typeface="Arial"/>
            </a:endParaRPr>
          </a:p>
          <a:p>
            <a:pPr lvl="1">
              <a:buFont typeface="Wingdings" charset="2"/>
              <a:buChar char="§"/>
            </a:pPr>
            <a:r>
              <a:rPr lang="en-US" sz="4000" noProof="1">
                <a:solidFill>
                  <a:srgbClr val="123458"/>
                </a:solidFill>
                <a:latin typeface="Arial"/>
                <a:cs typeface="Arial"/>
              </a:rPr>
              <a:t>Gain sales </a:t>
            </a:r>
            <a:r>
              <a:rPr lang="en-US" sz="4000" noProof="1">
                <a:solidFill>
                  <a:srgbClr val="123458"/>
                </a:solidFill>
                <a:latin typeface="Arial"/>
                <a:cs typeface="Arial"/>
              </a:rPr>
              <a:t>rep </a:t>
            </a:r>
            <a:r>
              <a:rPr lang="en-US" sz="4000" noProof="1" smtClean="0">
                <a:solidFill>
                  <a:srgbClr val="123458"/>
                </a:solidFill>
                <a:latin typeface="Arial"/>
                <a:cs typeface="Arial"/>
              </a:rPr>
              <a:t>adoption</a:t>
            </a:r>
          </a:p>
          <a:p>
            <a:pPr marL="457200" lvl="1" indent="0">
              <a:lnSpc>
                <a:spcPct val="50000"/>
              </a:lnSpc>
              <a:buNone/>
            </a:pPr>
            <a:endParaRPr lang="en-US" sz="4000" noProof="1" smtClean="0">
              <a:solidFill>
                <a:srgbClr val="123458"/>
              </a:solidFill>
              <a:latin typeface="Arial"/>
              <a:cs typeface="Arial"/>
            </a:endParaRPr>
          </a:p>
          <a:p>
            <a:pPr lvl="1">
              <a:buFont typeface="Wingdings" charset="2"/>
              <a:buChar char="§"/>
            </a:pPr>
            <a:r>
              <a:rPr lang="en-US" sz="4000" noProof="1" smtClean="0">
                <a:solidFill>
                  <a:srgbClr val="123458"/>
                </a:solidFill>
                <a:latin typeface="Arial"/>
                <a:cs typeface="Arial"/>
              </a:rPr>
              <a:t>Streamline </a:t>
            </a:r>
            <a:r>
              <a:rPr lang="en-US" sz="4000" noProof="1">
                <a:solidFill>
                  <a:srgbClr val="123458"/>
                </a:solidFill>
                <a:latin typeface="Arial"/>
                <a:cs typeface="Arial"/>
              </a:rPr>
              <a:t>and accelerate the </a:t>
            </a:r>
            <a:br>
              <a:rPr lang="en-US" sz="4000" noProof="1">
                <a:solidFill>
                  <a:srgbClr val="123458"/>
                </a:solidFill>
                <a:latin typeface="Arial"/>
                <a:cs typeface="Arial"/>
              </a:rPr>
            </a:br>
            <a:r>
              <a:rPr lang="en-US" sz="4000" noProof="1">
                <a:solidFill>
                  <a:srgbClr val="123458"/>
                </a:solidFill>
                <a:latin typeface="Arial"/>
                <a:cs typeface="Arial"/>
              </a:rPr>
              <a:t>proposal process</a:t>
            </a:r>
          </a:p>
          <a:p>
            <a:pPr lvl="1">
              <a:lnSpc>
                <a:spcPct val="50000"/>
              </a:lnSpc>
              <a:buFont typeface="Wingdings" charset="2"/>
              <a:buChar char="§"/>
            </a:pPr>
            <a:endParaRPr lang="en-US" sz="4000" noProof="1">
              <a:solidFill>
                <a:srgbClr val="123458"/>
              </a:solidFill>
              <a:latin typeface="Arial"/>
              <a:cs typeface="Arial"/>
            </a:endParaRPr>
          </a:p>
          <a:p>
            <a:pPr lvl="1">
              <a:buFont typeface="Wingdings" charset="2"/>
              <a:buChar char="§"/>
            </a:pPr>
            <a:r>
              <a:rPr lang="en-US" sz="4000" noProof="1">
                <a:solidFill>
                  <a:srgbClr val="123458"/>
                </a:solidFill>
                <a:latin typeface="Arial"/>
                <a:cs typeface="Arial"/>
              </a:rPr>
              <a:t>Enable realtime collaboration</a:t>
            </a:r>
          </a:p>
          <a:p>
            <a:pPr lvl="1">
              <a:lnSpc>
                <a:spcPct val="50000"/>
              </a:lnSpc>
              <a:buFont typeface="Wingdings" charset="2"/>
              <a:buChar char="§"/>
            </a:pPr>
            <a:endParaRPr lang="en-US" sz="4000" noProof="1">
              <a:solidFill>
                <a:srgbClr val="123458"/>
              </a:solidFill>
              <a:latin typeface="Arial"/>
              <a:cs typeface="Arial"/>
            </a:endParaRPr>
          </a:p>
          <a:p>
            <a:pPr lvl="1">
              <a:buFont typeface="Wingdings" charset="2"/>
              <a:buChar char="§"/>
            </a:pPr>
            <a:r>
              <a:rPr lang="en-US" sz="4000" noProof="1">
                <a:solidFill>
                  <a:srgbClr val="123458"/>
                </a:solidFill>
                <a:latin typeface="Arial"/>
                <a:cs typeface="Arial"/>
              </a:rPr>
              <a:t>Full backend integration with </a:t>
            </a:r>
            <a:br>
              <a:rPr lang="en-US" sz="4000" noProof="1">
                <a:solidFill>
                  <a:srgbClr val="123458"/>
                </a:solidFill>
                <a:latin typeface="Arial"/>
                <a:cs typeface="Arial"/>
              </a:rPr>
            </a:br>
            <a:r>
              <a:rPr lang="en-US" sz="4000" noProof="1">
                <a:solidFill>
                  <a:srgbClr val="123458"/>
                </a:solidFill>
                <a:latin typeface="Arial"/>
                <a:cs typeface="Arial"/>
              </a:rPr>
              <a:t>Sitecore CMS &amp; Salesforce</a:t>
            </a:r>
          </a:p>
          <a:p>
            <a:pPr>
              <a:lnSpc>
                <a:spcPct val="130000"/>
              </a:lnSpc>
              <a:buSzPct val="110000"/>
              <a:buFont typeface="Wingdings" charset="2"/>
              <a:buChar char="§"/>
            </a:pPr>
            <a:endParaRPr lang="en-US" sz="1400" dirty="0">
              <a:solidFill>
                <a:srgbClr val="022441"/>
              </a:solidFill>
              <a:latin typeface="Arial"/>
              <a:cs typeface="Arial"/>
            </a:endParaRPr>
          </a:p>
          <a:p>
            <a:pPr>
              <a:buSzPct val="110000"/>
              <a:buFont typeface="Wingdings" charset="2"/>
              <a:buChar char="§"/>
            </a:pPr>
            <a:endParaRPr lang="en-US" sz="1400" dirty="0" smtClean="0">
              <a:solidFill>
                <a:srgbClr val="022441"/>
              </a:solidFill>
              <a:latin typeface="Arial"/>
              <a:cs typeface="Arial"/>
            </a:endParaRPr>
          </a:p>
          <a:p>
            <a:pPr>
              <a:lnSpc>
                <a:spcPct val="50000"/>
              </a:lnSpc>
              <a:buSzPct val="110000"/>
              <a:buFont typeface="Wingdings" charset="2"/>
              <a:buChar char="§"/>
            </a:pPr>
            <a:endParaRPr lang="en-US" sz="1400" dirty="0">
              <a:solidFill>
                <a:srgbClr val="022441"/>
              </a:solidFill>
              <a:latin typeface="Arial"/>
              <a:cs typeface="Arial"/>
            </a:endParaRPr>
          </a:p>
        </p:txBody>
      </p:sp>
      <p:pic>
        <p:nvPicPr>
          <p:cNvPr id="10" name="Picture 9"/>
          <p:cNvPicPr>
            <a:picLocks noChangeAspect="1"/>
          </p:cNvPicPr>
          <p:nvPr/>
        </p:nvPicPr>
        <p:blipFill>
          <a:blip r:embed="rId5"/>
          <a:stretch>
            <a:fillRect/>
          </a:stretch>
        </p:blipFill>
        <p:spPr>
          <a:xfrm>
            <a:off x="927100" y="12151029"/>
            <a:ext cx="3175000" cy="724123"/>
          </a:xfrm>
          <a:prstGeom prst="rect">
            <a:avLst/>
          </a:prstGeom>
        </p:spPr>
      </p:pic>
      <p:pic>
        <p:nvPicPr>
          <p:cNvPr id="12" name="Picture 11" descr="kimberly-clark.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02900" y="3566002"/>
            <a:ext cx="12865929" cy="9189949"/>
          </a:xfrm>
          <a:prstGeom prst="rect">
            <a:avLst/>
          </a:prstGeom>
        </p:spPr>
      </p:pic>
    </p:spTree>
    <p:extLst>
      <p:ext uri="{BB962C8B-B14F-4D97-AF65-F5344CB8AC3E}">
        <p14:creationId xmlns:p14="http://schemas.microsoft.com/office/powerpoint/2010/main" val="1986329159"/>
      </p:ext>
    </p:extLst>
  </p:cSld>
  <p:clrMapOvr>
    <a:masterClrMapping/>
  </p:clrMapOvr>
  <p:transition xmlns:p14="http://schemas.microsoft.com/office/powerpoint/2010/mai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0" y="-230926"/>
            <a:ext cx="24384000" cy="2001353"/>
          </a:xfrm>
          <a:prstGeom prst="rect">
            <a:avLst/>
          </a:prstGeom>
          <a:solidFill>
            <a:srgbClr val="114EA9"/>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pic>
        <p:nvPicPr>
          <p:cNvPr id="6" name="Picture 5"/>
          <p:cNvPicPr>
            <a:picLocks noChangeAspect="1"/>
          </p:cNvPicPr>
          <p:nvPr/>
        </p:nvPicPr>
        <p:blipFill>
          <a:blip r:embed="rId2"/>
          <a:stretch>
            <a:fillRect/>
          </a:stretch>
        </p:blipFill>
        <p:spPr>
          <a:xfrm>
            <a:off x="20126325" y="181634"/>
            <a:ext cx="3213101" cy="1184531"/>
          </a:xfrm>
          <a:prstGeom prst="rect">
            <a:avLst/>
          </a:prstGeom>
        </p:spPr>
      </p:pic>
      <p:sp>
        <p:nvSpPr>
          <p:cNvPr id="8" name="Shape 524"/>
          <p:cNvSpPr txBox="1">
            <a:spLocks/>
          </p:cNvSpPr>
          <p:nvPr/>
        </p:nvSpPr>
        <p:spPr>
          <a:xfrm>
            <a:off x="822739" y="301237"/>
            <a:ext cx="15186325"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Fully Integrated Native Mobile CRM</a:t>
            </a:r>
          </a:p>
        </p:txBody>
      </p:sp>
      <p:pic>
        <p:nvPicPr>
          <p:cNvPr id="10" name="Picture 9"/>
          <p:cNvPicPr>
            <a:picLocks noChangeAspect="1"/>
          </p:cNvPicPr>
          <p:nvPr/>
        </p:nvPicPr>
        <p:blipFill>
          <a:blip r:embed="rId3"/>
          <a:stretch>
            <a:fillRect/>
          </a:stretch>
        </p:blipFill>
        <p:spPr>
          <a:xfrm>
            <a:off x="20164426" y="12170273"/>
            <a:ext cx="3175000" cy="724123"/>
          </a:xfrm>
          <a:prstGeom prst="rect">
            <a:avLst/>
          </a:prstGeom>
        </p:spPr>
      </p:pic>
      <p:sp>
        <p:nvSpPr>
          <p:cNvPr id="14" name="Content Placeholder 2"/>
          <p:cNvSpPr txBox="1">
            <a:spLocks/>
          </p:cNvSpPr>
          <p:nvPr/>
        </p:nvSpPr>
        <p:spPr>
          <a:xfrm>
            <a:off x="15183286" y="2337065"/>
            <a:ext cx="8040688" cy="952530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4800" dirty="0" smtClean="0">
                <a:solidFill>
                  <a:srgbClr val="114EA9"/>
                </a:solidFill>
                <a:latin typeface="Arial"/>
                <a:cs typeface="Arial"/>
              </a:rPr>
              <a:t>Result</a:t>
            </a:r>
          </a:p>
          <a:p>
            <a:pPr marL="0" indent="0">
              <a:lnSpc>
                <a:spcPct val="50000"/>
              </a:lnSpc>
              <a:buSzPct val="150000"/>
              <a:buNone/>
            </a:pPr>
            <a:endParaRPr lang="en-US" sz="1800" dirty="0">
              <a:solidFill>
                <a:srgbClr val="F3F5FF"/>
              </a:solidFill>
              <a:latin typeface="Arial"/>
              <a:cs typeface="Arial"/>
            </a:endParaRPr>
          </a:p>
          <a:p>
            <a:pPr>
              <a:lnSpc>
                <a:spcPct val="130000"/>
              </a:lnSpc>
              <a:buSzPct val="110000"/>
              <a:buFont typeface="Wingdings" charset="2"/>
              <a:buChar char="§"/>
            </a:pPr>
            <a:r>
              <a:rPr lang="en-US" sz="4000" dirty="0" smtClean="0">
                <a:solidFill>
                  <a:srgbClr val="022441"/>
                </a:solidFill>
                <a:latin typeface="Arial"/>
                <a:cs typeface="Arial"/>
              </a:rPr>
              <a:t>Revolutionary </a:t>
            </a:r>
            <a:r>
              <a:rPr lang="en-US" sz="4000" dirty="0">
                <a:solidFill>
                  <a:srgbClr val="022441"/>
                </a:solidFill>
                <a:latin typeface="Arial"/>
                <a:cs typeface="Arial"/>
              </a:rPr>
              <a:t>3D User </a:t>
            </a:r>
            <a:r>
              <a:rPr lang="en-US" sz="4000" dirty="0" smtClean="0">
                <a:solidFill>
                  <a:srgbClr val="022441"/>
                </a:solidFill>
                <a:latin typeface="Arial"/>
                <a:cs typeface="Arial"/>
              </a:rPr>
              <a:t>Interface</a:t>
            </a:r>
          </a:p>
          <a:p>
            <a:pPr>
              <a:lnSpc>
                <a:spcPct val="50000"/>
              </a:lnSpc>
              <a:buSzPct val="110000"/>
              <a:buFont typeface="Wingdings" charset="2"/>
              <a:buChar char="§"/>
            </a:pPr>
            <a:endParaRPr lang="en-US" sz="4000" dirty="0">
              <a:solidFill>
                <a:srgbClr val="022441"/>
              </a:solidFill>
              <a:latin typeface="Arial"/>
              <a:cs typeface="Arial"/>
            </a:endParaRPr>
          </a:p>
          <a:p>
            <a:pPr>
              <a:buSzPct val="110000"/>
              <a:buFont typeface="Wingdings" charset="2"/>
              <a:buChar char="§"/>
            </a:pPr>
            <a:r>
              <a:rPr lang="en-US" sz="4000" dirty="0" smtClean="0">
                <a:solidFill>
                  <a:srgbClr val="022441"/>
                </a:solidFill>
                <a:latin typeface="Arial"/>
                <a:cs typeface="Arial"/>
              </a:rPr>
              <a:t>High </a:t>
            </a:r>
            <a:r>
              <a:rPr lang="en-US" sz="4000" dirty="0">
                <a:solidFill>
                  <a:srgbClr val="022441"/>
                </a:solidFill>
                <a:latin typeface="Arial"/>
                <a:cs typeface="Arial"/>
              </a:rPr>
              <a:t>adoption rates by </a:t>
            </a:r>
            <a:r>
              <a:rPr lang="en-US" sz="4000" dirty="0" smtClean="0">
                <a:solidFill>
                  <a:srgbClr val="022441"/>
                </a:solidFill>
                <a:latin typeface="Arial"/>
                <a:cs typeface="Arial"/>
              </a:rPr>
              <a:t>enterprise users</a:t>
            </a:r>
          </a:p>
          <a:p>
            <a:pPr>
              <a:lnSpc>
                <a:spcPct val="50000"/>
              </a:lnSpc>
              <a:buSzPct val="110000"/>
              <a:buFont typeface="Wingdings" charset="2"/>
              <a:buChar char="§"/>
            </a:pPr>
            <a:endParaRPr lang="en-US" sz="4000" dirty="0">
              <a:solidFill>
                <a:srgbClr val="022441"/>
              </a:solidFill>
              <a:latin typeface="Arial"/>
              <a:cs typeface="Arial"/>
            </a:endParaRPr>
          </a:p>
          <a:p>
            <a:pPr>
              <a:buSzPct val="110000"/>
              <a:buFont typeface="Wingdings" charset="2"/>
              <a:buChar char="§"/>
            </a:pPr>
            <a:r>
              <a:rPr lang="en-US" sz="4000" dirty="0" smtClean="0">
                <a:solidFill>
                  <a:srgbClr val="022441"/>
                </a:solidFill>
                <a:latin typeface="Arial"/>
                <a:cs typeface="Arial"/>
              </a:rPr>
              <a:t>Significantly </a:t>
            </a:r>
            <a:r>
              <a:rPr lang="en-US" sz="4000" dirty="0">
                <a:solidFill>
                  <a:srgbClr val="022441"/>
                </a:solidFill>
                <a:latin typeface="Arial"/>
                <a:cs typeface="Arial"/>
              </a:rPr>
              <a:t>increased close </a:t>
            </a:r>
            <a:r>
              <a:rPr lang="en-US" sz="4000" dirty="0" smtClean="0">
                <a:solidFill>
                  <a:srgbClr val="022441"/>
                </a:solidFill>
                <a:latin typeface="Arial"/>
                <a:cs typeface="Arial"/>
              </a:rPr>
              <a:t>rates </a:t>
            </a:r>
            <a:r>
              <a:rPr lang="en-US" sz="4000" dirty="0" smtClean="0">
                <a:solidFill>
                  <a:srgbClr val="022441"/>
                </a:solidFill>
                <a:latin typeface="Arial"/>
                <a:cs typeface="Arial"/>
              </a:rPr>
              <a:t>and </a:t>
            </a:r>
            <a:r>
              <a:rPr lang="en-US" sz="4000" dirty="0">
                <a:solidFill>
                  <a:srgbClr val="022441"/>
                </a:solidFill>
                <a:latin typeface="Arial"/>
                <a:cs typeface="Arial"/>
              </a:rPr>
              <a:t>a 50% reduction in </a:t>
            </a:r>
            <a:r>
              <a:rPr lang="en-US" sz="4000" dirty="0" smtClean="0">
                <a:solidFill>
                  <a:srgbClr val="022441"/>
                </a:solidFill>
                <a:latin typeface="Arial"/>
                <a:cs typeface="Arial"/>
              </a:rPr>
              <a:t>sales </a:t>
            </a:r>
            <a:r>
              <a:rPr lang="en-US" sz="4000" dirty="0">
                <a:solidFill>
                  <a:srgbClr val="022441"/>
                </a:solidFill>
                <a:latin typeface="Arial"/>
                <a:cs typeface="Arial"/>
              </a:rPr>
              <a:t>cycle </a:t>
            </a:r>
            <a:r>
              <a:rPr lang="en-US" sz="4000" dirty="0" smtClean="0">
                <a:solidFill>
                  <a:srgbClr val="022441"/>
                </a:solidFill>
                <a:latin typeface="Arial"/>
                <a:cs typeface="Arial"/>
              </a:rPr>
              <a:t>time</a:t>
            </a:r>
          </a:p>
          <a:p>
            <a:pPr>
              <a:lnSpc>
                <a:spcPct val="50000"/>
              </a:lnSpc>
              <a:buSzPct val="110000"/>
              <a:buFont typeface="Wingdings" charset="2"/>
              <a:buChar char="§"/>
            </a:pPr>
            <a:endParaRPr lang="en-US" sz="4000" dirty="0">
              <a:solidFill>
                <a:srgbClr val="022441"/>
              </a:solidFill>
              <a:latin typeface="Arial"/>
              <a:cs typeface="Arial"/>
            </a:endParaRPr>
          </a:p>
          <a:p>
            <a:pPr>
              <a:buSzPct val="110000"/>
              <a:buFont typeface="Wingdings" charset="2"/>
              <a:buChar char="§"/>
            </a:pPr>
            <a:r>
              <a:rPr lang="en-US" sz="4000" dirty="0" smtClean="0">
                <a:solidFill>
                  <a:srgbClr val="022441"/>
                </a:solidFill>
                <a:latin typeface="Arial"/>
                <a:cs typeface="Arial"/>
              </a:rPr>
              <a:t>High </a:t>
            </a:r>
            <a:r>
              <a:rPr lang="en-US" sz="4000" dirty="0">
                <a:solidFill>
                  <a:srgbClr val="022441"/>
                </a:solidFill>
                <a:latin typeface="Arial"/>
                <a:cs typeface="Arial"/>
              </a:rPr>
              <a:t>customer satisfaction </a:t>
            </a:r>
            <a:r>
              <a:rPr lang="en-US" sz="4000" dirty="0" smtClean="0">
                <a:solidFill>
                  <a:srgbClr val="022441"/>
                </a:solidFill>
                <a:latin typeface="Arial"/>
                <a:cs typeface="Arial"/>
              </a:rPr>
              <a:t>rates</a:t>
            </a:r>
          </a:p>
        </p:txBody>
      </p:sp>
      <p:pic>
        <p:nvPicPr>
          <p:cNvPr id="15" name="Picture 14" descr="kimberly-cla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590" y="2383762"/>
            <a:ext cx="12865929" cy="9189949"/>
          </a:xfrm>
          <a:prstGeom prst="rect">
            <a:avLst/>
          </a:prstGeom>
        </p:spPr>
      </p:pic>
      <p:pic>
        <p:nvPicPr>
          <p:cNvPr id="16" name="Picture 15" descr="screenshot copy copy cop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7265" y="3059759"/>
            <a:ext cx="10320576" cy="7770203"/>
          </a:xfrm>
          <a:prstGeom prst="rect">
            <a:avLst/>
          </a:prstGeom>
        </p:spPr>
      </p:pic>
    </p:spTree>
    <p:extLst>
      <p:ext uri="{BB962C8B-B14F-4D97-AF65-F5344CB8AC3E}">
        <p14:creationId xmlns:p14="http://schemas.microsoft.com/office/powerpoint/2010/main" val="248557317"/>
      </p:ext>
    </p:extLst>
  </p:cSld>
  <p:clrMapOvr>
    <a:masterClrMapping/>
  </p:clrMapOvr>
  <p:transition xmlns:p14="http://schemas.microsoft.com/office/powerpoint/2010/mai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13598493" y="2625726"/>
            <a:ext cx="9798659" cy="3994132"/>
          </a:xfrm>
          <a:prstGeom prst="rect">
            <a:avLst/>
          </a:prstGeom>
        </p:spPr>
      </p:pic>
      <p:sp>
        <p:nvSpPr>
          <p:cNvPr id="39" name="Rounded Rectangle 38"/>
          <p:cNvSpPr/>
          <p:nvPr/>
        </p:nvSpPr>
        <p:spPr>
          <a:xfrm>
            <a:off x="13728700" y="2682875"/>
            <a:ext cx="9575799" cy="1616473"/>
          </a:xfrm>
          <a:prstGeom prst="roundRect">
            <a:avLst>
              <a:gd name="adj" fmla="val 7668"/>
            </a:avLst>
          </a:prstGeom>
          <a:solidFill>
            <a:srgbClr val="225AA9"/>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pic>
        <p:nvPicPr>
          <p:cNvPr id="13" name="Picture 12"/>
          <p:cNvPicPr>
            <a:picLocks noChangeAspect="1"/>
          </p:cNvPicPr>
          <p:nvPr/>
        </p:nvPicPr>
        <p:blipFill>
          <a:blip r:embed="rId2"/>
          <a:stretch>
            <a:fillRect/>
          </a:stretch>
        </p:blipFill>
        <p:spPr>
          <a:xfrm>
            <a:off x="822739" y="2625726"/>
            <a:ext cx="9712216" cy="3994132"/>
          </a:xfrm>
          <a:prstGeom prst="rect">
            <a:avLst/>
          </a:prstGeom>
        </p:spPr>
      </p:pic>
      <p:sp>
        <p:nvSpPr>
          <p:cNvPr id="9" name="Rounded Rectangle 8"/>
          <p:cNvSpPr/>
          <p:nvPr/>
        </p:nvSpPr>
        <p:spPr>
          <a:xfrm>
            <a:off x="907859" y="2682875"/>
            <a:ext cx="9575799" cy="1616473"/>
          </a:xfrm>
          <a:prstGeom prst="roundRect">
            <a:avLst>
              <a:gd name="adj" fmla="val 7668"/>
            </a:avLst>
          </a:prstGeom>
          <a:solidFill>
            <a:srgbClr val="225AA9"/>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0" y="-230926"/>
            <a:ext cx="24384000" cy="2001353"/>
          </a:xfrm>
          <a:prstGeom prst="rect">
            <a:avLst/>
          </a:prstGeom>
          <a:solidFill>
            <a:srgbClr val="114EA9"/>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pic>
        <p:nvPicPr>
          <p:cNvPr id="6" name="Picture 5"/>
          <p:cNvPicPr>
            <a:picLocks noChangeAspect="1"/>
          </p:cNvPicPr>
          <p:nvPr/>
        </p:nvPicPr>
        <p:blipFill>
          <a:blip r:embed="rId3"/>
          <a:stretch>
            <a:fillRect/>
          </a:stretch>
        </p:blipFill>
        <p:spPr>
          <a:xfrm>
            <a:off x="20126325" y="181634"/>
            <a:ext cx="3213101" cy="1184531"/>
          </a:xfrm>
          <a:prstGeom prst="rect">
            <a:avLst/>
          </a:prstGeom>
        </p:spPr>
      </p:pic>
      <p:sp>
        <p:nvSpPr>
          <p:cNvPr id="8" name="Shape 524"/>
          <p:cNvSpPr txBox="1">
            <a:spLocks/>
          </p:cNvSpPr>
          <p:nvPr/>
        </p:nvSpPr>
        <p:spPr>
          <a:xfrm>
            <a:off x="822739" y="301237"/>
            <a:ext cx="15186325"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Fully Integrated Native Mobile CRM</a:t>
            </a:r>
          </a:p>
        </p:txBody>
      </p:sp>
      <p:pic>
        <p:nvPicPr>
          <p:cNvPr id="10" name="Picture 9"/>
          <p:cNvPicPr>
            <a:picLocks noChangeAspect="1"/>
          </p:cNvPicPr>
          <p:nvPr/>
        </p:nvPicPr>
        <p:blipFill>
          <a:blip r:embed="rId4"/>
          <a:stretch>
            <a:fillRect/>
          </a:stretch>
        </p:blipFill>
        <p:spPr>
          <a:xfrm>
            <a:off x="927100" y="12151029"/>
            <a:ext cx="3175000" cy="724123"/>
          </a:xfrm>
          <a:prstGeom prst="rect">
            <a:avLst/>
          </a:prstGeom>
        </p:spPr>
      </p:pic>
      <p:sp>
        <p:nvSpPr>
          <p:cNvPr id="15" name="TextBox 14"/>
          <p:cNvSpPr txBox="1"/>
          <p:nvPr/>
        </p:nvSpPr>
        <p:spPr>
          <a:xfrm>
            <a:off x="5597142" y="3222115"/>
            <a:ext cx="3265922" cy="6668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algn="ctr">
              <a:lnSpc>
                <a:spcPct val="90000"/>
              </a:lnSpc>
              <a:buNone/>
            </a:pPr>
            <a:r>
              <a:rPr lang="en-US" sz="4000" dirty="0">
                <a:solidFill>
                  <a:srgbClr val="FCFDFF"/>
                </a:solidFill>
                <a:latin typeface="Arial"/>
                <a:cs typeface="Arial"/>
              </a:rPr>
              <a:t>Grant </a:t>
            </a:r>
            <a:r>
              <a:rPr lang="en-US" sz="4000" b="0" dirty="0">
                <a:solidFill>
                  <a:srgbClr val="FCFDFF"/>
                </a:solidFill>
                <a:latin typeface="Arial"/>
                <a:cs typeface="Arial"/>
              </a:rPr>
              <a:t>Davies</a:t>
            </a:r>
            <a:endParaRPr lang="en-US" sz="4000" b="0" dirty="0">
              <a:solidFill>
                <a:srgbClr val="FCFDFF"/>
              </a:solidFill>
              <a:latin typeface="Arial"/>
              <a:cs typeface="Arial"/>
            </a:endParaRPr>
          </a:p>
        </p:txBody>
      </p:sp>
      <p:sp>
        <p:nvSpPr>
          <p:cNvPr id="16" name="TextBox 15"/>
          <p:cNvSpPr txBox="1"/>
          <p:nvPr/>
        </p:nvSpPr>
        <p:spPr>
          <a:xfrm>
            <a:off x="5635626" y="4480634"/>
            <a:ext cx="4691947" cy="10433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algn="l">
              <a:lnSpc>
                <a:spcPct val="110000"/>
              </a:lnSpc>
              <a:buNone/>
            </a:pPr>
            <a:r>
              <a:rPr lang="en-US" sz="2800" b="0" dirty="0">
                <a:solidFill>
                  <a:srgbClr val="004EA9"/>
                </a:solidFill>
                <a:latin typeface="Arial"/>
                <a:cs typeface="Arial"/>
              </a:rPr>
              <a:t>Developer of field sales app</a:t>
            </a:r>
          </a:p>
          <a:p>
            <a:pPr marL="0" indent="0" algn="l">
              <a:lnSpc>
                <a:spcPct val="110000"/>
              </a:lnSpc>
              <a:buNone/>
            </a:pPr>
            <a:r>
              <a:rPr lang="en-US" sz="2800" dirty="0">
                <a:solidFill>
                  <a:srgbClr val="004EA9"/>
                </a:solidFill>
                <a:latin typeface="Arial"/>
                <a:cs typeface="Arial"/>
              </a:rPr>
              <a:t>Kimberly-Clark</a:t>
            </a:r>
            <a:endParaRPr lang="en-US" sz="2800" dirty="0">
              <a:solidFill>
                <a:srgbClr val="004EA9"/>
              </a:solidFill>
              <a:latin typeface="Arial"/>
              <a:cs typeface="Arial"/>
            </a:endParaRPr>
          </a:p>
        </p:txBody>
      </p:sp>
      <p:sp>
        <p:nvSpPr>
          <p:cNvPr id="32" name="TextBox 31"/>
          <p:cNvSpPr txBox="1"/>
          <p:nvPr/>
        </p:nvSpPr>
        <p:spPr>
          <a:xfrm>
            <a:off x="18118262" y="3222115"/>
            <a:ext cx="4375239" cy="6668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algn="ctr">
              <a:lnSpc>
                <a:spcPct val="90000"/>
              </a:lnSpc>
              <a:buNone/>
            </a:pPr>
            <a:r>
              <a:rPr lang="en-US" sz="4000" dirty="0" smtClean="0">
                <a:solidFill>
                  <a:srgbClr val="FCFDFF"/>
                </a:solidFill>
                <a:latin typeface="Arial"/>
                <a:cs typeface="Arial"/>
              </a:rPr>
              <a:t>Kim </a:t>
            </a:r>
            <a:r>
              <a:rPr lang="en-US" sz="4000" b="0" dirty="0" smtClean="0">
                <a:solidFill>
                  <a:srgbClr val="FCFDFF"/>
                </a:solidFill>
                <a:latin typeface="Arial"/>
                <a:cs typeface="Arial"/>
              </a:rPr>
              <a:t>MacDougall</a:t>
            </a:r>
            <a:endParaRPr lang="en-US" sz="4000" b="0" dirty="0">
              <a:solidFill>
                <a:srgbClr val="FCFDFF"/>
              </a:solidFill>
              <a:latin typeface="Arial"/>
              <a:cs typeface="Arial"/>
            </a:endParaRPr>
          </a:p>
        </p:txBody>
      </p:sp>
      <p:sp>
        <p:nvSpPr>
          <p:cNvPr id="33" name="TextBox 32"/>
          <p:cNvSpPr txBox="1"/>
          <p:nvPr/>
        </p:nvSpPr>
        <p:spPr>
          <a:xfrm>
            <a:off x="18368409" y="4570795"/>
            <a:ext cx="5009501" cy="1517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algn="l">
              <a:lnSpc>
                <a:spcPct val="110000"/>
              </a:lnSpc>
              <a:buNone/>
            </a:pPr>
            <a:r>
              <a:rPr lang="en-US" sz="2800" b="0" dirty="0" err="1" smtClean="0">
                <a:solidFill>
                  <a:srgbClr val="114EA9"/>
                </a:solidFill>
                <a:latin typeface="Arial"/>
                <a:cs typeface="Arial"/>
              </a:rPr>
              <a:t>Dev</a:t>
            </a:r>
            <a:r>
              <a:rPr lang="en-US" sz="2800" b="0" dirty="0" err="1">
                <a:solidFill>
                  <a:srgbClr val="114EA9"/>
                </a:solidFill>
                <a:latin typeface="Arial"/>
                <a:cs typeface="Arial"/>
              </a:rPr>
              <a:t>Senior</a:t>
            </a:r>
            <a:r>
              <a:rPr lang="en-US" sz="2800" b="0" dirty="0">
                <a:solidFill>
                  <a:srgbClr val="114EA9"/>
                </a:solidFill>
                <a:latin typeface="Arial"/>
                <a:cs typeface="Arial"/>
              </a:rPr>
              <a:t> Capability </a:t>
            </a:r>
            <a:br>
              <a:rPr lang="en-US" sz="2800" b="0" dirty="0">
                <a:solidFill>
                  <a:srgbClr val="114EA9"/>
                </a:solidFill>
                <a:latin typeface="Arial"/>
                <a:cs typeface="Arial"/>
              </a:rPr>
            </a:br>
            <a:r>
              <a:rPr lang="en-US" sz="2800" b="0" dirty="0">
                <a:solidFill>
                  <a:srgbClr val="114EA9"/>
                </a:solidFill>
                <a:latin typeface="Arial"/>
                <a:cs typeface="Arial"/>
              </a:rPr>
              <a:t>Development </a:t>
            </a:r>
            <a:r>
              <a:rPr lang="en-US" sz="2800" b="0" dirty="0" smtClean="0">
                <a:solidFill>
                  <a:srgbClr val="114EA9"/>
                </a:solidFill>
                <a:latin typeface="Arial"/>
                <a:cs typeface="Arial"/>
              </a:rPr>
              <a:t>Manager</a:t>
            </a:r>
          </a:p>
          <a:p>
            <a:pPr marL="0" indent="0" algn="l">
              <a:lnSpc>
                <a:spcPct val="110000"/>
              </a:lnSpc>
              <a:buNone/>
            </a:pPr>
            <a:r>
              <a:rPr lang="en-US" sz="2800" dirty="0" smtClean="0">
                <a:solidFill>
                  <a:srgbClr val="114EA9"/>
                </a:solidFill>
                <a:latin typeface="Arial"/>
                <a:cs typeface="Arial"/>
              </a:rPr>
              <a:t>Kimberly</a:t>
            </a:r>
            <a:r>
              <a:rPr lang="en-US" sz="2800" dirty="0">
                <a:solidFill>
                  <a:srgbClr val="114EA9"/>
                </a:solidFill>
                <a:latin typeface="Arial"/>
                <a:cs typeface="Arial"/>
              </a:rPr>
              <a:t>-Clark</a:t>
            </a:r>
            <a:endParaRPr lang="en-US" sz="2800" dirty="0">
              <a:solidFill>
                <a:srgbClr val="114EA9"/>
              </a:solidFill>
              <a:latin typeface="Arial"/>
              <a:cs typeface="Arial"/>
            </a:endParaRPr>
          </a:p>
        </p:txBody>
      </p:sp>
      <p:sp>
        <p:nvSpPr>
          <p:cNvPr id="35" name="Content Placeholder 2"/>
          <p:cNvSpPr txBox="1">
            <a:spLocks/>
          </p:cNvSpPr>
          <p:nvPr/>
        </p:nvSpPr>
        <p:spPr>
          <a:xfrm>
            <a:off x="927100" y="6815116"/>
            <a:ext cx="9575800" cy="420117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a:solidFill>
                  <a:srgbClr val="123458"/>
                </a:solidFill>
                <a:latin typeface="Arial"/>
                <a:cs typeface="Arial"/>
              </a:rPr>
              <a:t>“We trust the Xamarin platform with our mission-critical enterprise app development.  The stability of the platform, combined with </a:t>
            </a:r>
            <a:r>
              <a:rPr lang="en-US" sz="4000" dirty="0" err="1">
                <a:solidFill>
                  <a:srgbClr val="123458"/>
                </a:solidFill>
                <a:latin typeface="Arial"/>
                <a:cs typeface="Arial"/>
              </a:rPr>
              <a:t>Xamarin's</a:t>
            </a:r>
            <a:r>
              <a:rPr lang="en-US" sz="4000" dirty="0">
                <a:solidFill>
                  <a:srgbClr val="123458"/>
                </a:solidFill>
                <a:latin typeface="Arial"/>
                <a:cs typeface="Arial"/>
              </a:rPr>
              <a:t> deep native user experience capabilities, is unmatched.”</a:t>
            </a:r>
          </a:p>
        </p:txBody>
      </p:sp>
      <p:sp>
        <p:nvSpPr>
          <p:cNvPr id="36" name="Content Placeholder 2"/>
          <p:cNvSpPr txBox="1">
            <a:spLocks/>
          </p:cNvSpPr>
          <p:nvPr/>
        </p:nvSpPr>
        <p:spPr>
          <a:xfrm>
            <a:off x="13648173" y="6815116"/>
            <a:ext cx="9575800" cy="508639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a:solidFill>
                  <a:srgbClr val="123458"/>
                </a:solidFill>
                <a:latin typeface="Arial"/>
                <a:cs typeface="Arial"/>
              </a:rPr>
              <a:t>"The results from our new field sales app are phenomenal — our sales people love the app and are able to engage customers and close deals more effectively.  Key to the app's success is the beautiful, fast user experience made possible by Xamarin."</a:t>
            </a:r>
            <a:endParaRPr lang="en-US" sz="4000" dirty="0">
              <a:solidFill>
                <a:srgbClr val="123458"/>
              </a:solidFill>
              <a:latin typeface="Arial"/>
              <a:cs typeface="Arial"/>
            </a:endParaRPr>
          </a:p>
        </p:txBody>
      </p:sp>
      <p:pic>
        <p:nvPicPr>
          <p:cNvPr id="37" name="Picture 36"/>
          <p:cNvPicPr>
            <a:picLocks noChangeAspect="1"/>
          </p:cNvPicPr>
          <p:nvPr/>
        </p:nvPicPr>
        <p:blipFill>
          <a:blip r:embed="rId6"/>
          <a:stretch>
            <a:fillRect/>
          </a:stretch>
        </p:blipFill>
        <p:spPr>
          <a:xfrm>
            <a:off x="1922108" y="3050182"/>
            <a:ext cx="2868020" cy="2868018"/>
          </a:xfrm>
          <a:prstGeom prst="ellipse">
            <a:avLst/>
          </a:prstGeom>
          <a:ln w="19050" cmpd="sng">
            <a:solidFill>
              <a:srgbClr val="3C90D1"/>
            </a:solidFill>
          </a:ln>
        </p:spPr>
      </p:pic>
      <p:pic>
        <p:nvPicPr>
          <p:cNvPr id="38" name="Picture 37"/>
          <p:cNvPicPr>
            <a:picLocks noChangeAspect="1"/>
          </p:cNvPicPr>
          <p:nvPr/>
        </p:nvPicPr>
        <p:blipFill rotWithShape="1">
          <a:blip r:embed="rId7"/>
          <a:srcRect l="12042" t="7959" r="1429" b="4694"/>
          <a:stretch/>
        </p:blipFill>
        <p:spPr>
          <a:xfrm>
            <a:off x="14740218" y="3050182"/>
            <a:ext cx="2841157" cy="2868018"/>
          </a:xfrm>
          <a:prstGeom prst="ellipse">
            <a:avLst/>
          </a:prstGeom>
          <a:ln w="19050" cmpd="sng">
            <a:solidFill>
              <a:srgbClr val="3C90D1"/>
            </a:solidFill>
          </a:ln>
        </p:spPr>
      </p:pic>
    </p:spTree>
    <p:extLst>
      <p:ext uri="{BB962C8B-B14F-4D97-AF65-F5344CB8AC3E}">
        <p14:creationId xmlns:p14="http://schemas.microsoft.com/office/powerpoint/2010/main" val="847757135"/>
      </p:ext>
    </p:extLst>
  </p:cSld>
  <p:clrMapOvr>
    <a:masterClrMapping/>
  </p:clrMapOvr>
  <p:transition xmlns:p14="http://schemas.microsoft.com/office/powerpoint/2010/mai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0" y="-230926"/>
            <a:ext cx="24384000" cy="2001353"/>
          </a:xfrm>
          <a:prstGeom prst="rect">
            <a:avLst/>
          </a:prstGeom>
          <a:solidFill>
            <a:srgbClr val="00A6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
        <p:nvSpPr>
          <p:cNvPr id="11" name="Content Placeholder 2"/>
          <p:cNvSpPr txBox="1">
            <a:spLocks/>
          </p:cNvSpPr>
          <p:nvPr/>
        </p:nvSpPr>
        <p:spPr>
          <a:xfrm>
            <a:off x="854941" y="2356309"/>
            <a:ext cx="13076023" cy="955558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2"/>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4800" dirty="0">
                <a:solidFill>
                  <a:srgbClr val="00A650"/>
                </a:solidFill>
                <a:latin typeface="Arial"/>
                <a:cs typeface="Arial"/>
              </a:rPr>
              <a:t>About </a:t>
            </a:r>
            <a:r>
              <a:rPr lang="en-US" sz="4800" dirty="0" smtClean="0">
                <a:solidFill>
                  <a:srgbClr val="00A650"/>
                </a:solidFill>
                <a:latin typeface="Arial"/>
                <a:cs typeface="Arial"/>
              </a:rPr>
              <a:t>Dow Jones </a:t>
            </a:r>
            <a:r>
              <a:rPr lang="en-US" sz="4800" dirty="0" err="1" smtClean="0">
                <a:solidFill>
                  <a:srgbClr val="00A650"/>
                </a:solidFill>
                <a:latin typeface="Arial"/>
                <a:cs typeface="Arial"/>
              </a:rPr>
              <a:t>MarketWatch</a:t>
            </a:r>
            <a:endParaRPr lang="en-US" sz="4800" dirty="0" smtClean="0">
              <a:solidFill>
                <a:srgbClr val="00A650"/>
              </a:solidFill>
              <a:latin typeface="Arial"/>
              <a:cs typeface="Arial"/>
            </a:endParaRPr>
          </a:p>
          <a:p>
            <a:pPr>
              <a:lnSpc>
                <a:spcPct val="50000"/>
              </a:lnSpc>
              <a:buSzPct val="110000"/>
              <a:buBlip>
                <a:blip r:embed="rId3"/>
              </a:buBlip>
            </a:pPr>
            <a:endParaRPr lang="en-US" sz="1800" dirty="0" smtClean="0">
              <a:solidFill>
                <a:srgbClr val="FFFFFF"/>
              </a:solidFill>
              <a:latin typeface="Arial"/>
              <a:cs typeface="Arial"/>
            </a:endParaRPr>
          </a:p>
          <a:p>
            <a:pPr>
              <a:lnSpc>
                <a:spcPct val="130000"/>
              </a:lnSpc>
              <a:buSzPct val="110000"/>
              <a:buFont typeface="Wingdings" charset="2"/>
              <a:buChar char="§"/>
            </a:pPr>
            <a:r>
              <a:rPr lang="en-US" sz="4000" dirty="0">
                <a:solidFill>
                  <a:srgbClr val="022441"/>
                </a:solidFill>
                <a:latin typeface="Arial"/>
                <a:cs typeface="Arial"/>
              </a:rPr>
              <a:t>A Dow Jones </a:t>
            </a:r>
            <a:r>
              <a:rPr lang="en-US" sz="4000" dirty="0" err="1">
                <a:solidFill>
                  <a:srgbClr val="022441"/>
                </a:solidFill>
                <a:latin typeface="Arial"/>
                <a:cs typeface="Arial"/>
              </a:rPr>
              <a:t>propery</a:t>
            </a:r>
            <a:r>
              <a:rPr lang="en-US" sz="4000" dirty="0">
                <a:solidFill>
                  <a:srgbClr val="022441"/>
                </a:solidFill>
                <a:latin typeface="Arial"/>
                <a:cs typeface="Arial"/>
              </a:rPr>
              <a:t>, </a:t>
            </a:r>
            <a:r>
              <a:rPr lang="en-US" sz="4000" dirty="0" err="1">
                <a:solidFill>
                  <a:srgbClr val="022441"/>
                </a:solidFill>
                <a:latin typeface="Arial"/>
                <a:cs typeface="Arial"/>
              </a:rPr>
              <a:t>MarketWatch</a:t>
            </a:r>
            <a:r>
              <a:rPr lang="en-US" sz="4000" dirty="0">
                <a:solidFill>
                  <a:srgbClr val="022441"/>
                </a:solidFill>
                <a:latin typeface="Arial"/>
                <a:cs typeface="Arial"/>
              </a:rPr>
              <a:t> is one of the most visited financial websites in the world with over 16 million visitors per month</a:t>
            </a:r>
          </a:p>
          <a:p>
            <a:pPr>
              <a:lnSpc>
                <a:spcPct val="50000"/>
              </a:lnSpc>
              <a:buSzPct val="110000"/>
              <a:buFont typeface="Wingdings" charset="2"/>
              <a:buChar char="§"/>
            </a:pPr>
            <a:endParaRPr lang="en-US" sz="4000" dirty="0">
              <a:solidFill>
                <a:srgbClr val="022441"/>
              </a:solidFill>
              <a:latin typeface="Arial"/>
              <a:cs typeface="Arial"/>
            </a:endParaRPr>
          </a:p>
          <a:p>
            <a:pPr>
              <a:buSzPct val="110000"/>
              <a:buFont typeface="Wingdings" charset="2"/>
              <a:buChar char="§"/>
            </a:pPr>
            <a:r>
              <a:rPr lang="en-US" sz="4000" dirty="0">
                <a:solidFill>
                  <a:srgbClr val="022441"/>
                </a:solidFill>
                <a:latin typeface="Arial"/>
                <a:cs typeface="Arial"/>
              </a:rPr>
              <a:t>Leading innovator in business news, personal finance, and investment tools and data</a:t>
            </a:r>
          </a:p>
          <a:p>
            <a:pPr>
              <a:lnSpc>
                <a:spcPct val="50000"/>
              </a:lnSpc>
              <a:buSzPct val="110000"/>
              <a:buFont typeface="Wingdings" charset="2"/>
              <a:buChar char="§"/>
            </a:pPr>
            <a:endParaRPr lang="en-US" sz="4000" dirty="0">
              <a:solidFill>
                <a:srgbClr val="022441"/>
              </a:solidFill>
              <a:latin typeface="Arial"/>
              <a:cs typeface="Arial"/>
            </a:endParaRPr>
          </a:p>
          <a:p>
            <a:pPr>
              <a:buSzPct val="110000"/>
              <a:buFont typeface="Wingdings" charset="2"/>
              <a:buChar char="§"/>
            </a:pPr>
            <a:r>
              <a:rPr lang="en-US" sz="4000" dirty="0">
                <a:solidFill>
                  <a:srgbClr val="022441"/>
                </a:solidFill>
                <a:latin typeface="Arial"/>
                <a:cs typeface="Arial"/>
              </a:rPr>
              <a:t>Part of the Wall Street Digital Network, which includes </a:t>
            </a:r>
            <a:r>
              <a:rPr lang="en-US" sz="4000" dirty="0" err="1">
                <a:solidFill>
                  <a:srgbClr val="022441"/>
                </a:solidFill>
                <a:latin typeface="Arial"/>
                <a:cs typeface="Arial"/>
              </a:rPr>
              <a:t>WSJ.com</a:t>
            </a:r>
            <a:r>
              <a:rPr lang="en-US" sz="4000" dirty="0">
                <a:solidFill>
                  <a:srgbClr val="022441"/>
                </a:solidFill>
                <a:latin typeface="Arial"/>
                <a:cs typeface="Arial"/>
              </a:rPr>
              <a:t>, </a:t>
            </a:r>
            <a:r>
              <a:rPr lang="en-US" sz="4000" dirty="0" err="1">
                <a:solidFill>
                  <a:srgbClr val="022441"/>
                </a:solidFill>
                <a:latin typeface="Arial"/>
                <a:cs typeface="Arial"/>
              </a:rPr>
              <a:t>Barrons.com</a:t>
            </a:r>
            <a:r>
              <a:rPr lang="en-US" sz="4000" dirty="0">
                <a:solidFill>
                  <a:srgbClr val="022441"/>
                </a:solidFill>
                <a:latin typeface="Arial"/>
                <a:cs typeface="Arial"/>
              </a:rPr>
              <a:t> among others</a:t>
            </a:r>
          </a:p>
          <a:p>
            <a:pPr>
              <a:buSzPct val="110000"/>
              <a:buFont typeface="Wingdings" charset="2"/>
              <a:buChar char="§"/>
            </a:pPr>
            <a:endParaRPr lang="en-US" sz="1400" dirty="0" smtClean="0">
              <a:solidFill>
                <a:srgbClr val="022441"/>
              </a:solidFill>
              <a:latin typeface="Arial"/>
              <a:cs typeface="Arial"/>
            </a:endParaRPr>
          </a:p>
          <a:p>
            <a:pPr>
              <a:lnSpc>
                <a:spcPct val="50000"/>
              </a:lnSpc>
              <a:buSzPct val="110000"/>
              <a:buFont typeface="Wingdings" charset="2"/>
              <a:buChar char="§"/>
            </a:pPr>
            <a:endParaRPr lang="en-US" sz="1400" dirty="0">
              <a:solidFill>
                <a:srgbClr val="022441"/>
              </a:solidFill>
              <a:latin typeface="Arial"/>
              <a:cs typeface="Arial"/>
            </a:endParaRPr>
          </a:p>
        </p:txBody>
      </p:sp>
      <p:pic>
        <p:nvPicPr>
          <p:cNvPr id="10" name="Picture 9"/>
          <p:cNvPicPr>
            <a:picLocks noChangeAspect="1"/>
          </p:cNvPicPr>
          <p:nvPr/>
        </p:nvPicPr>
        <p:blipFill>
          <a:blip r:embed="rId4"/>
          <a:stretch>
            <a:fillRect/>
          </a:stretch>
        </p:blipFill>
        <p:spPr>
          <a:xfrm>
            <a:off x="927100" y="12151029"/>
            <a:ext cx="3175000" cy="724123"/>
          </a:xfrm>
          <a:prstGeom prst="rect">
            <a:avLst/>
          </a:prstGeom>
        </p:spPr>
      </p:pic>
      <p:sp>
        <p:nvSpPr>
          <p:cNvPr id="12" name="Shape 524"/>
          <p:cNvSpPr txBox="1">
            <a:spLocks/>
          </p:cNvSpPr>
          <p:nvPr/>
        </p:nvSpPr>
        <p:spPr>
          <a:xfrm>
            <a:off x="822739" y="301237"/>
            <a:ext cx="17703386"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From No Mobile Experience to Quick Success</a:t>
            </a:r>
          </a:p>
        </p:txBody>
      </p:sp>
      <p:pic>
        <p:nvPicPr>
          <p:cNvPr id="13" name="Picture 12"/>
          <p:cNvPicPr>
            <a:picLocks noChangeAspect="1"/>
          </p:cNvPicPr>
          <p:nvPr/>
        </p:nvPicPr>
        <p:blipFill>
          <a:blip r:embed="rId5"/>
          <a:stretch>
            <a:fillRect/>
          </a:stretch>
        </p:blipFill>
        <p:spPr>
          <a:xfrm>
            <a:off x="19203181" y="153952"/>
            <a:ext cx="4146405" cy="116179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75896" y="2682874"/>
            <a:ext cx="16038042" cy="10055225"/>
          </a:xfrm>
          <a:prstGeom prst="rect">
            <a:avLst/>
          </a:prstGeom>
        </p:spPr>
      </p:pic>
    </p:spTree>
    <p:extLst>
      <p:ext uri="{BB962C8B-B14F-4D97-AF65-F5344CB8AC3E}">
        <p14:creationId xmlns:p14="http://schemas.microsoft.com/office/powerpoint/2010/main" val="2985973692"/>
      </p:ext>
    </p:extLst>
  </p:cSld>
  <p:clrMapOvr>
    <a:masterClrMapping/>
  </p:clrMapOvr>
  <p:transition xmlns:p14="http://schemas.microsoft.com/office/powerpoint/2010/mai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0" y="-230926"/>
            <a:ext cx="24384000" cy="2001353"/>
          </a:xfrm>
          <a:prstGeom prst="rect">
            <a:avLst/>
          </a:prstGeom>
          <a:solidFill>
            <a:srgbClr val="00A6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
        <p:nvSpPr>
          <p:cNvPr id="8" name="Shape 524"/>
          <p:cNvSpPr txBox="1">
            <a:spLocks/>
          </p:cNvSpPr>
          <p:nvPr/>
        </p:nvSpPr>
        <p:spPr>
          <a:xfrm>
            <a:off x="822739" y="301237"/>
            <a:ext cx="17703386"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From No Mobile Experience to Quick Success</a:t>
            </a:r>
          </a:p>
        </p:txBody>
      </p:sp>
      <p:sp>
        <p:nvSpPr>
          <p:cNvPr id="11" name="Content Placeholder 2"/>
          <p:cNvSpPr txBox="1">
            <a:spLocks/>
          </p:cNvSpPr>
          <p:nvPr/>
        </p:nvSpPr>
        <p:spPr>
          <a:xfrm>
            <a:off x="854941" y="2337065"/>
            <a:ext cx="9647959" cy="955558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2"/>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4800" dirty="0" smtClean="0">
                <a:solidFill>
                  <a:srgbClr val="00A650"/>
                </a:solidFill>
                <a:latin typeface="Arial"/>
                <a:cs typeface="Arial"/>
              </a:rPr>
              <a:t>Challenge</a:t>
            </a:r>
            <a:r>
              <a:rPr lang="zh-CN" altLang="en-US" sz="4800" dirty="0" smtClean="0">
                <a:solidFill>
                  <a:srgbClr val="00A650"/>
                </a:solidFill>
                <a:latin typeface="Arial"/>
                <a:cs typeface="Arial"/>
              </a:rPr>
              <a:t>：</a:t>
            </a:r>
            <a:r>
              <a:rPr lang="en-US" sz="4800" dirty="0">
                <a:solidFill>
                  <a:srgbClr val="00A650"/>
                </a:solidFill>
                <a:latin typeface="Arial"/>
                <a:cs typeface="Arial"/>
              </a:rPr>
              <a:t>Meet Skyrocketing Mobile Traffic with a Great </a:t>
            </a:r>
            <a:r>
              <a:rPr lang="en-US" sz="4800" dirty="0" smtClean="0">
                <a:solidFill>
                  <a:srgbClr val="00A650"/>
                </a:solidFill>
                <a:latin typeface="Arial"/>
                <a:cs typeface="Arial"/>
              </a:rPr>
              <a:t>App</a:t>
            </a:r>
            <a:endParaRPr lang="en-US" sz="4800" dirty="0" smtClean="0">
              <a:solidFill>
                <a:srgbClr val="00A650"/>
              </a:solidFill>
              <a:latin typeface="Arial"/>
              <a:cs typeface="Arial"/>
            </a:endParaRPr>
          </a:p>
          <a:p>
            <a:pPr>
              <a:lnSpc>
                <a:spcPct val="50000"/>
              </a:lnSpc>
              <a:buSzPct val="110000"/>
              <a:buBlip>
                <a:blip r:embed="rId3"/>
              </a:buBlip>
            </a:pPr>
            <a:endParaRPr lang="en-US" sz="1800" dirty="0" smtClean="0">
              <a:solidFill>
                <a:srgbClr val="FFFFFF"/>
              </a:solidFill>
              <a:latin typeface="Arial"/>
              <a:cs typeface="Arial"/>
            </a:endParaRPr>
          </a:p>
          <a:p>
            <a:pPr>
              <a:lnSpc>
                <a:spcPct val="130000"/>
              </a:lnSpc>
              <a:buSzPct val="110000"/>
              <a:buFont typeface="Wingdings" charset="2"/>
              <a:buChar char="§"/>
            </a:pPr>
            <a:r>
              <a:rPr lang="en-US" sz="4000" dirty="0" err="1">
                <a:solidFill>
                  <a:srgbClr val="022441"/>
                </a:solidFill>
                <a:latin typeface="Arial"/>
                <a:cs typeface="Arial"/>
              </a:rPr>
              <a:t>MarketWatch’s</a:t>
            </a:r>
            <a:r>
              <a:rPr lang="en-US" sz="4000" dirty="0">
                <a:solidFill>
                  <a:srgbClr val="022441"/>
                </a:solidFill>
                <a:latin typeface="Arial"/>
                <a:cs typeface="Arial"/>
              </a:rPr>
              <a:t> high-end users making critical financial decisions demand a fast, easy-to-use app</a:t>
            </a:r>
          </a:p>
          <a:p>
            <a:pPr marL="0" indent="0">
              <a:lnSpc>
                <a:spcPct val="50000"/>
              </a:lnSpc>
              <a:buSzPct val="110000"/>
              <a:buNone/>
            </a:pPr>
            <a:endParaRPr lang="en-US" sz="4000" dirty="0">
              <a:solidFill>
                <a:srgbClr val="022441"/>
              </a:solidFill>
              <a:latin typeface="Arial"/>
              <a:cs typeface="Arial"/>
            </a:endParaRPr>
          </a:p>
          <a:p>
            <a:pPr>
              <a:lnSpc>
                <a:spcPct val="130000"/>
              </a:lnSpc>
              <a:buSzPct val="110000"/>
              <a:buFont typeface="Wingdings" charset="2"/>
              <a:buChar char="§"/>
            </a:pPr>
            <a:r>
              <a:rPr lang="en-US" sz="4000" dirty="0">
                <a:solidFill>
                  <a:srgbClr val="022441"/>
                </a:solidFill>
                <a:latin typeface="Arial"/>
                <a:cs typeface="Arial"/>
              </a:rPr>
              <a:t>Web team tasked with building mobile app on tight deadlines, but with no mobile experience</a:t>
            </a:r>
          </a:p>
          <a:p>
            <a:pPr marL="0" indent="0">
              <a:lnSpc>
                <a:spcPct val="50000"/>
              </a:lnSpc>
              <a:buSzPct val="110000"/>
              <a:buNone/>
            </a:pPr>
            <a:endParaRPr lang="en-US" sz="4000" dirty="0">
              <a:solidFill>
                <a:srgbClr val="022441"/>
              </a:solidFill>
              <a:latin typeface="Arial"/>
              <a:cs typeface="Arial"/>
            </a:endParaRPr>
          </a:p>
          <a:p>
            <a:pPr>
              <a:lnSpc>
                <a:spcPct val="130000"/>
              </a:lnSpc>
              <a:buSzPct val="110000"/>
              <a:buFont typeface="Wingdings" charset="2"/>
              <a:buChar char="§"/>
            </a:pPr>
            <a:r>
              <a:rPr lang="en-US" sz="4000" dirty="0">
                <a:solidFill>
                  <a:srgbClr val="022441"/>
                </a:solidFill>
                <a:latin typeface="Arial"/>
                <a:cs typeface="Arial"/>
              </a:rPr>
              <a:t>App is very data-intensive, initial attempts with HTML5 couldn’t handle</a:t>
            </a:r>
          </a:p>
          <a:p>
            <a:pPr>
              <a:lnSpc>
                <a:spcPct val="130000"/>
              </a:lnSpc>
              <a:buSzPct val="110000"/>
              <a:buFont typeface="Wingdings" charset="2"/>
              <a:buChar char="§"/>
            </a:pPr>
            <a:endParaRPr lang="en-US" sz="1400" dirty="0">
              <a:solidFill>
                <a:srgbClr val="022441"/>
              </a:solidFill>
              <a:latin typeface="Arial"/>
              <a:cs typeface="Arial"/>
            </a:endParaRPr>
          </a:p>
          <a:p>
            <a:pPr>
              <a:buSzPct val="110000"/>
              <a:buFont typeface="Wingdings" charset="2"/>
              <a:buChar char="§"/>
            </a:pPr>
            <a:endParaRPr lang="en-US" sz="1400" dirty="0" smtClean="0">
              <a:solidFill>
                <a:srgbClr val="022441"/>
              </a:solidFill>
              <a:latin typeface="Arial"/>
              <a:cs typeface="Arial"/>
            </a:endParaRPr>
          </a:p>
          <a:p>
            <a:pPr>
              <a:lnSpc>
                <a:spcPct val="50000"/>
              </a:lnSpc>
              <a:buSzPct val="110000"/>
              <a:buFont typeface="Wingdings" charset="2"/>
              <a:buChar char="§"/>
            </a:pPr>
            <a:endParaRPr lang="en-US" sz="1400" dirty="0">
              <a:solidFill>
                <a:srgbClr val="022441"/>
              </a:solidFill>
              <a:latin typeface="Arial"/>
              <a:cs typeface="Arial"/>
            </a:endParaRPr>
          </a:p>
        </p:txBody>
      </p:sp>
      <p:pic>
        <p:nvPicPr>
          <p:cNvPr id="10" name="Picture 9"/>
          <p:cNvPicPr>
            <a:picLocks noChangeAspect="1"/>
          </p:cNvPicPr>
          <p:nvPr/>
        </p:nvPicPr>
        <p:blipFill>
          <a:blip r:embed="rId4"/>
          <a:stretch>
            <a:fillRect/>
          </a:stretch>
        </p:blipFill>
        <p:spPr>
          <a:xfrm>
            <a:off x="927100" y="12151029"/>
            <a:ext cx="3175000" cy="724123"/>
          </a:xfrm>
          <a:prstGeom prst="rect">
            <a:avLst/>
          </a:prstGeom>
        </p:spPr>
      </p:pic>
      <p:pic>
        <p:nvPicPr>
          <p:cNvPr id="2" name="Picture 1"/>
          <p:cNvPicPr>
            <a:picLocks noChangeAspect="1"/>
          </p:cNvPicPr>
          <p:nvPr/>
        </p:nvPicPr>
        <p:blipFill>
          <a:blip r:embed="rId5"/>
          <a:stretch>
            <a:fillRect/>
          </a:stretch>
        </p:blipFill>
        <p:spPr>
          <a:xfrm>
            <a:off x="19203181" y="153952"/>
            <a:ext cx="4146405" cy="1161795"/>
          </a:xfrm>
          <a:prstGeom prst="rect">
            <a:avLst/>
          </a:prstGeom>
        </p:spPr>
      </p:pic>
      <p:pic>
        <p:nvPicPr>
          <p:cNvPr id="13" name="Picture 12" descr="MarketWatchiPad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6358" y="3639132"/>
            <a:ext cx="12877800" cy="9148390"/>
          </a:xfrm>
          <a:prstGeom prst="rect">
            <a:avLst/>
          </a:prstGeom>
        </p:spPr>
      </p:pic>
    </p:spTree>
    <p:extLst>
      <p:ext uri="{BB962C8B-B14F-4D97-AF65-F5344CB8AC3E}">
        <p14:creationId xmlns:p14="http://schemas.microsoft.com/office/powerpoint/2010/main" val="1018958423"/>
      </p:ext>
    </p:extLst>
  </p:cSld>
  <p:clrMapOvr>
    <a:masterClrMapping/>
  </p:clrMapOvr>
  <p:transition xmlns:p14="http://schemas.microsoft.com/office/powerpoint/2010/mai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0" y="-230926"/>
            <a:ext cx="24384000" cy="2001353"/>
          </a:xfrm>
          <a:prstGeom prst="rect">
            <a:avLst/>
          </a:prstGeom>
          <a:solidFill>
            <a:srgbClr val="00A6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pic>
        <p:nvPicPr>
          <p:cNvPr id="10" name="Picture 9"/>
          <p:cNvPicPr>
            <a:picLocks noChangeAspect="1"/>
          </p:cNvPicPr>
          <p:nvPr/>
        </p:nvPicPr>
        <p:blipFill>
          <a:blip r:embed="rId2"/>
          <a:stretch>
            <a:fillRect/>
          </a:stretch>
        </p:blipFill>
        <p:spPr>
          <a:xfrm>
            <a:off x="20164426" y="12170273"/>
            <a:ext cx="3175000" cy="724123"/>
          </a:xfrm>
          <a:prstGeom prst="rect">
            <a:avLst/>
          </a:prstGeom>
        </p:spPr>
      </p:pic>
      <p:sp>
        <p:nvSpPr>
          <p:cNvPr id="14" name="Content Placeholder 2"/>
          <p:cNvSpPr txBox="1">
            <a:spLocks/>
          </p:cNvSpPr>
          <p:nvPr/>
        </p:nvSpPr>
        <p:spPr>
          <a:xfrm>
            <a:off x="15183286" y="2337065"/>
            <a:ext cx="8040688" cy="952530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4800" dirty="0" smtClean="0">
                <a:solidFill>
                  <a:srgbClr val="00A650"/>
                </a:solidFill>
                <a:latin typeface="Arial"/>
                <a:cs typeface="Arial"/>
              </a:rPr>
              <a:t>Result</a:t>
            </a:r>
          </a:p>
          <a:p>
            <a:pPr marL="0" indent="0">
              <a:lnSpc>
                <a:spcPct val="50000"/>
              </a:lnSpc>
              <a:buSzPct val="150000"/>
              <a:buNone/>
            </a:pPr>
            <a:endParaRPr lang="en-US" sz="1800" dirty="0">
              <a:solidFill>
                <a:srgbClr val="F3F5FF"/>
              </a:solidFill>
              <a:latin typeface="Arial"/>
              <a:cs typeface="Arial"/>
            </a:endParaRPr>
          </a:p>
          <a:p>
            <a:pPr>
              <a:lnSpc>
                <a:spcPct val="130000"/>
              </a:lnSpc>
              <a:buSzPct val="110000"/>
              <a:buFont typeface="Wingdings" charset="2"/>
              <a:buChar char="§"/>
            </a:pPr>
            <a:r>
              <a:rPr lang="en-US" sz="4000" dirty="0">
                <a:solidFill>
                  <a:srgbClr val="022441"/>
                </a:solidFill>
                <a:latin typeface="Arial"/>
                <a:cs typeface="Arial"/>
              </a:rPr>
              <a:t>With no mobile experience, team leveraged Visual Studio to create native </a:t>
            </a:r>
            <a:r>
              <a:rPr lang="en-US" sz="4000" dirty="0" err="1">
                <a:solidFill>
                  <a:srgbClr val="022441"/>
                </a:solidFill>
                <a:latin typeface="Arial"/>
                <a:cs typeface="Arial"/>
              </a:rPr>
              <a:t>iOS</a:t>
            </a:r>
            <a:r>
              <a:rPr lang="en-US" sz="4000" dirty="0">
                <a:solidFill>
                  <a:srgbClr val="022441"/>
                </a:solidFill>
                <a:latin typeface="Arial"/>
                <a:cs typeface="Arial"/>
              </a:rPr>
              <a:t> app in 6 months</a:t>
            </a:r>
          </a:p>
          <a:p>
            <a:pPr>
              <a:lnSpc>
                <a:spcPct val="50000"/>
              </a:lnSpc>
              <a:buSzPct val="110000"/>
              <a:buFont typeface="Wingdings" charset="2"/>
              <a:buChar char="§"/>
            </a:pPr>
            <a:endParaRPr lang="en-US" sz="4000" dirty="0">
              <a:solidFill>
                <a:srgbClr val="022441"/>
              </a:solidFill>
              <a:latin typeface="Arial"/>
              <a:cs typeface="Arial"/>
            </a:endParaRPr>
          </a:p>
          <a:p>
            <a:pPr>
              <a:buSzPct val="110000"/>
              <a:buFont typeface="Wingdings" charset="2"/>
              <a:buChar char="§"/>
            </a:pPr>
            <a:r>
              <a:rPr lang="en-US" sz="4000" dirty="0">
                <a:solidFill>
                  <a:srgbClr val="022441"/>
                </a:solidFill>
                <a:latin typeface="Arial"/>
                <a:cs typeface="Arial"/>
              </a:rPr>
              <a:t>Xamarin app replaced existing HTMLT app for better user experience and performance</a:t>
            </a:r>
          </a:p>
          <a:p>
            <a:pPr>
              <a:lnSpc>
                <a:spcPct val="50000"/>
              </a:lnSpc>
              <a:buSzPct val="110000"/>
              <a:buFont typeface="Wingdings" charset="2"/>
              <a:buChar char="§"/>
            </a:pPr>
            <a:endParaRPr lang="en-US" sz="4000" dirty="0">
              <a:solidFill>
                <a:srgbClr val="022441"/>
              </a:solidFill>
              <a:latin typeface="Arial"/>
              <a:cs typeface="Arial"/>
            </a:endParaRPr>
          </a:p>
          <a:p>
            <a:pPr>
              <a:buSzPct val="110000"/>
              <a:buFont typeface="Wingdings" charset="2"/>
              <a:buChar char="§"/>
            </a:pPr>
            <a:r>
              <a:rPr lang="en-US" sz="4000" dirty="0">
                <a:solidFill>
                  <a:srgbClr val="022441"/>
                </a:solidFill>
                <a:latin typeface="Arial"/>
                <a:cs typeface="Arial"/>
              </a:rPr>
              <a:t>Estimated 90% code-sharing with an Android app that is currently in development</a:t>
            </a:r>
          </a:p>
        </p:txBody>
      </p:sp>
      <p:pic>
        <p:nvPicPr>
          <p:cNvPr id="15" name="Picture 14" descr="kimberly-clar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590" y="2383762"/>
            <a:ext cx="12865929" cy="918994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7265" y="3074644"/>
            <a:ext cx="10320576" cy="7740432"/>
          </a:xfrm>
          <a:prstGeom prst="rect">
            <a:avLst/>
          </a:prstGeom>
        </p:spPr>
      </p:pic>
      <p:sp>
        <p:nvSpPr>
          <p:cNvPr id="11" name="Shape 524"/>
          <p:cNvSpPr txBox="1">
            <a:spLocks/>
          </p:cNvSpPr>
          <p:nvPr/>
        </p:nvSpPr>
        <p:spPr>
          <a:xfrm>
            <a:off x="822739" y="301237"/>
            <a:ext cx="17703386"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From No Mobile Experience to Quick Success</a:t>
            </a:r>
          </a:p>
        </p:txBody>
      </p:sp>
      <p:pic>
        <p:nvPicPr>
          <p:cNvPr id="12" name="Picture 11"/>
          <p:cNvPicPr>
            <a:picLocks noChangeAspect="1"/>
          </p:cNvPicPr>
          <p:nvPr/>
        </p:nvPicPr>
        <p:blipFill>
          <a:blip r:embed="rId6"/>
          <a:stretch>
            <a:fillRect/>
          </a:stretch>
        </p:blipFill>
        <p:spPr>
          <a:xfrm>
            <a:off x="19203181" y="153952"/>
            <a:ext cx="4146405" cy="1161795"/>
          </a:xfrm>
          <a:prstGeom prst="rect">
            <a:avLst/>
          </a:prstGeom>
        </p:spPr>
      </p:pic>
      <p:pic>
        <p:nvPicPr>
          <p:cNvPr id="17" name="Picture 16" descr="iPhone_6_Vert_SpaceGray_sRGB_0914.ps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389" y="2909033"/>
            <a:ext cx="5996610" cy="10508077"/>
          </a:xfrm>
          <a:prstGeom prst="rect">
            <a:avLst/>
          </a:prstGeom>
        </p:spPr>
      </p:pic>
      <p:pic>
        <p:nvPicPr>
          <p:cNvPr id="18" name="pasted-image.jpg"/>
          <p:cNvPicPr/>
          <p:nvPr/>
        </p:nvPicPr>
        <p:blipFill>
          <a:blip r:embed="rId8">
            <a:extLst>
              <a:ext uri="{28A0092B-C50C-407E-A947-70E740481C1C}">
                <a14:useLocalDpi xmlns:a14="http://schemas.microsoft.com/office/drawing/2010/main" val="0"/>
              </a:ext>
            </a:extLst>
          </a:blip>
          <a:stretch>
            <a:fillRect/>
          </a:stretch>
        </p:blipFill>
        <p:spPr>
          <a:xfrm>
            <a:off x="9816394" y="4823628"/>
            <a:ext cx="3733237" cy="6626495"/>
          </a:xfrm>
          <a:prstGeom prst="rect">
            <a:avLst/>
          </a:prstGeom>
          <a:ln w="12700">
            <a:miter lim="400000"/>
          </a:ln>
        </p:spPr>
      </p:pic>
    </p:spTree>
    <p:extLst>
      <p:ext uri="{BB962C8B-B14F-4D97-AF65-F5344CB8AC3E}">
        <p14:creationId xmlns:p14="http://schemas.microsoft.com/office/powerpoint/2010/main" val="1697057730"/>
      </p:ext>
    </p:extLst>
  </p:cSld>
  <p:clrMapOvr>
    <a:masterClrMapping/>
  </p:clrMapOvr>
  <p:transition xmlns:p14="http://schemas.microsoft.com/office/powerpoint/2010/mai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2882333" y="3561748"/>
            <a:ext cx="6350000" cy="6858000"/>
          </a:xfrm>
          <a:prstGeom prst="rect">
            <a:avLst/>
          </a:prstGeom>
        </p:spPr>
      </p:pic>
      <p:sp>
        <p:nvSpPr>
          <p:cNvPr id="29" name="Rounded Rectangle 28"/>
          <p:cNvSpPr/>
          <p:nvPr/>
        </p:nvSpPr>
        <p:spPr>
          <a:xfrm>
            <a:off x="2920817" y="3561748"/>
            <a:ext cx="6273031" cy="3289036"/>
          </a:xfrm>
          <a:prstGeom prst="roundRect">
            <a:avLst>
              <a:gd name="adj" fmla="val 2847"/>
            </a:avLst>
          </a:prstGeom>
          <a:solidFill>
            <a:srgbClr val="00A6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0" y="-230926"/>
            <a:ext cx="24384000" cy="2001353"/>
          </a:xfrm>
          <a:prstGeom prst="rect">
            <a:avLst/>
          </a:prstGeom>
          <a:solidFill>
            <a:srgbClr val="00A6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pic>
        <p:nvPicPr>
          <p:cNvPr id="10" name="Picture 9"/>
          <p:cNvPicPr>
            <a:picLocks noChangeAspect="1"/>
          </p:cNvPicPr>
          <p:nvPr/>
        </p:nvPicPr>
        <p:blipFill>
          <a:blip r:embed="rId3"/>
          <a:stretch>
            <a:fillRect/>
          </a:stretch>
        </p:blipFill>
        <p:spPr>
          <a:xfrm>
            <a:off x="927100" y="12151029"/>
            <a:ext cx="3175000" cy="724123"/>
          </a:xfrm>
          <a:prstGeom prst="rect">
            <a:avLst/>
          </a:prstGeom>
        </p:spPr>
      </p:pic>
      <p:sp>
        <p:nvSpPr>
          <p:cNvPr id="20" name="Shape 524"/>
          <p:cNvSpPr txBox="1">
            <a:spLocks/>
          </p:cNvSpPr>
          <p:nvPr/>
        </p:nvSpPr>
        <p:spPr>
          <a:xfrm>
            <a:off x="822739" y="301237"/>
            <a:ext cx="17703386"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From No Mobile Experience to Quick Success</a:t>
            </a:r>
          </a:p>
        </p:txBody>
      </p:sp>
      <p:pic>
        <p:nvPicPr>
          <p:cNvPr id="21" name="Picture 20"/>
          <p:cNvPicPr>
            <a:picLocks noChangeAspect="1"/>
          </p:cNvPicPr>
          <p:nvPr/>
        </p:nvPicPr>
        <p:blipFill>
          <a:blip r:embed="rId4"/>
          <a:stretch>
            <a:fillRect/>
          </a:stretch>
        </p:blipFill>
        <p:spPr>
          <a:xfrm>
            <a:off x="19203181" y="153952"/>
            <a:ext cx="4146405" cy="1161795"/>
          </a:xfrm>
          <a:prstGeom prst="rect">
            <a:avLst/>
          </a:prstGeom>
        </p:spPr>
      </p:pic>
      <p:sp>
        <p:nvSpPr>
          <p:cNvPr id="23" name="TextBox 22"/>
          <p:cNvSpPr txBox="1"/>
          <p:nvPr/>
        </p:nvSpPr>
        <p:spPr>
          <a:xfrm>
            <a:off x="4782853" y="4055383"/>
            <a:ext cx="3412090" cy="7797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sz="4400" dirty="0" smtClean="0">
                <a:solidFill>
                  <a:srgbClr val="FFFFFF"/>
                </a:solidFill>
                <a:latin typeface="Arial"/>
                <a:cs typeface="Arial"/>
              </a:rPr>
              <a:t>Ian </a:t>
            </a:r>
            <a:r>
              <a:rPr lang="en-US" sz="4400" b="0" dirty="0" smtClean="0">
                <a:solidFill>
                  <a:srgbClr val="FFFFFF"/>
                </a:solidFill>
                <a:latin typeface="Arial"/>
                <a:cs typeface="Arial"/>
              </a:rPr>
              <a:t>Rosen</a:t>
            </a:r>
            <a:endParaRPr lang="en-US" sz="4400" b="0" dirty="0">
              <a:solidFill>
                <a:srgbClr val="FFFFFF"/>
              </a:solidFill>
              <a:latin typeface="Arial"/>
              <a:cs typeface="Arial"/>
            </a:endParaRPr>
          </a:p>
        </p:txBody>
      </p:sp>
      <p:sp>
        <p:nvSpPr>
          <p:cNvPr id="24" name="TextBox 23"/>
          <p:cNvSpPr txBox="1"/>
          <p:nvPr/>
        </p:nvSpPr>
        <p:spPr>
          <a:xfrm>
            <a:off x="3309565" y="8481055"/>
            <a:ext cx="5541598" cy="1517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algn="ctr">
              <a:lnSpc>
                <a:spcPct val="110000"/>
              </a:lnSpc>
              <a:buNone/>
            </a:pPr>
            <a:r>
              <a:rPr lang="en-US" sz="2800" b="0" dirty="0">
                <a:solidFill>
                  <a:srgbClr val="00A650"/>
                </a:solidFill>
                <a:latin typeface="Arial"/>
                <a:cs typeface="Arial"/>
              </a:rPr>
              <a:t>VP, General </a:t>
            </a:r>
            <a:r>
              <a:rPr lang="en-US" sz="2800" b="0" dirty="0" smtClean="0">
                <a:solidFill>
                  <a:srgbClr val="00A650"/>
                </a:solidFill>
                <a:latin typeface="Arial"/>
                <a:cs typeface="Arial"/>
              </a:rPr>
              <a:t>Manager</a:t>
            </a:r>
          </a:p>
          <a:p>
            <a:pPr algn="ctr">
              <a:lnSpc>
                <a:spcPct val="110000"/>
              </a:lnSpc>
            </a:pPr>
            <a:r>
              <a:rPr lang="en-US" sz="2800" dirty="0" err="1">
                <a:solidFill>
                  <a:srgbClr val="00A650"/>
                </a:solidFill>
                <a:latin typeface="Arial"/>
                <a:cs typeface="Arial"/>
              </a:rPr>
              <a:t>MarketWatch</a:t>
            </a:r>
            <a:r>
              <a:rPr lang="en-US" sz="2800" dirty="0">
                <a:solidFill>
                  <a:srgbClr val="00A650"/>
                </a:solidFill>
                <a:latin typeface="Arial"/>
                <a:cs typeface="Arial"/>
              </a:rPr>
              <a:t> </a:t>
            </a:r>
            <a:r>
              <a:rPr lang="en-US" sz="2800" dirty="0" smtClean="0">
                <a:solidFill>
                  <a:srgbClr val="00A650"/>
                </a:solidFill>
                <a:latin typeface="Arial"/>
                <a:cs typeface="Arial"/>
              </a:rPr>
              <a:t>&amp; </a:t>
            </a:r>
            <a:r>
              <a:rPr lang="en-US" sz="2800" dirty="0" err="1" smtClean="0">
                <a:solidFill>
                  <a:srgbClr val="00A650"/>
                </a:solidFill>
                <a:latin typeface="Arial"/>
                <a:cs typeface="Arial"/>
              </a:rPr>
              <a:t>SmartMoney</a:t>
            </a:r>
            <a:endParaRPr lang="en-US" sz="2800" dirty="0">
              <a:solidFill>
                <a:srgbClr val="00A650"/>
              </a:solidFill>
              <a:latin typeface="Arial"/>
              <a:cs typeface="Arial"/>
            </a:endParaRPr>
          </a:p>
          <a:p>
            <a:pPr marL="0" indent="0" algn="ctr">
              <a:lnSpc>
                <a:spcPct val="110000"/>
              </a:lnSpc>
              <a:buNone/>
            </a:pPr>
            <a:endParaRPr lang="en-US" sz="2800" i="1" dirty="0">
              <a:solidFill>
                <a:srgbClr val="00A650"/>
              </a:solidFill>
              <a:latin typeface="Arial"/>
              <a:cs typeface="Arial"/>
            </a:endParaRPr>
          </a:p>
        </p:txBody>
      </p:sp>
      <p:sp>
        <p:nvSpPr>
          <p:cNvPr id="26" name="Content Placeholder 2"/>
          <p:cNvSpPr txBox="1">
            <a:spLocks/>
          </p:cNvSpPr>
          <p:nvPr/>
        </p:nvSpPr>
        <p:spPr>
          <a:xfrm>
            <a:off x="10906982" y="3269747"/>
            <a:ext cx="11663491" cy="844886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6000" dirty="0">
                <a:solidFill>
                  <a:srgbClr val="123458"/>
                </a:solidFill>
                <a:latin typeface="Arial"/>
                <a:cs typeface="Arial"/>
              </a:rPr>
              <a:t>"Mobile is an increasingly strategic channel for us to engage with our readers. Xamarin made it possible for our team to build an app much more quickly than we otherwise could have."</a:t>
            </a:r>
            <a:endParaRPr lang="en-US" sz="6000" dirty="0">
              <a:solidFill>
                <a:srgbClr val="123458"/>
              </a:solidFill>
              <a:latin typeface="Arial"/>
              <a:cs typeface="Arial"/>
            </a:endParaRPr>
          </a:p>
        </p:txBody>
      </p:sp>
      <p:pic>
        <p:nvPicPr>
          <p:cNvPr id="28" name="Picture 27" descr="ian-rosen.jpg"/>
          <p:cNvPicPr>
            <a:picLocks noChangeAspect="1"/>
          </p:cNvPicPr>
          <p:nvPr/>
        </p:nvPicPr>
        <p:blipFill rotWithShape="1">
          <a:blip r:embed="rId6">
            <a:extLst>
              <a:ext uri="{28A0092B-C50C-407E-A947-70E740481C1C}">
                <a14:useLocalDpi xmlns:a14="http://schemas.microsoft.com/office/drawing/2010/main" val="0"/>
              </a:ext>
            </a:extLst>
          </a:blip>
          <a:srcRect l="9516" t="9460" r="7353" b="24187"/>
          <a:stretch/>
        </p:blipFill>
        <p:spPr>
          <a:xfrm>
            <a:off x="4513465" y="5157119"/>
            <a:ext cx="3154826" cy="3147591"/>
          </a:xfrm>
          <a:prstGeom prst="ellipse">
            <a:avLst/>
          </a:prstGeom>
          <a:ln>
            <a:solidFill>
              <a:srgbClr val="3C90D1"/>
            </a:solidFill>
          </a:ln>
        </p:spPr>
      </p:pic>
    </p:spTree>
    <p:extLst>
      <p:ext uri="{BB962C8B-B14F-4D97-AF65-F5344CB8AC3E}">
        <p14:creationId xmlns:p14="http://schemas.microsoft.com/office/powerpoint/2010/main" val="488821559"/>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1007533" y="3619896"/>
            <a:ext cx="20602179" cy="8170178"/>
          </a:xfrm>
          <a:prstGeom prst="rect">
            <a:avLst/>
          </a:prstGeom>
          <a:solidFill>
            <a:srgbClr val="EDEDED"/>
          </a:solidFill>
          <a:ln w="12700">
            <a:miter lim="400000"/>
          </a:ln>
        </p:spPr>
        <p:txBody>
          <a:bodyPr lIns="0" tIns="0" rIns="0" bIns="0" anchor="ctr"/>
          <a:lstStyle/>
          <a:p>
            <a:pPr lvl="0">
              <a:lnSpc>
                <a:spcPct val="90000"/>
              </a:lnSpc>
              <a:spcBef>
                <a:spcPts val="3500"/>
              </a:spcBef>
              <a:defRPr b="0">
                <a:solidFill>
                  <a:srgbClr val="FFFFFF"/>
                </a:solidFill>
              </a:defRPr>
            </a:pPr>
            <a:endParaRPr/>
          </a:p>
        </p:txBody>
      </p:sp>
      <p:sp>
        <p:nvSpPr>
          <p:cNvPr id="163" name="Shape 163"/>
          <p:cNvSpPr>
            <a:spLocks noGrp="1"/>
          </p:cNvSpPr>
          <p:nvPr>
            <p:ph type="title"/>
          </p:nvPr>
        </p:nvSpPr>
        <p:spPr>
          <a:xfrm>
            <a:off x="792406" y="524960"/>
            <a:ext cx="21005800" cy="2286000"/>
          </a:xfrm>
          <a:prstGeom prst="rect">
            <a:avLst/>
          </a:prstGeom>
        </p:spPr>
        <p:txBody>
          <a:bodyPr/>
          <a:lstStyle>
            <a:lvl1pPr>
              <a:defRPr>
                <a:solidFill>
                  <a:srgbClr val="4AA3D9"/>
                </a:solidFill>
              </a:defRPr>
            </a:lvl1pPr>
          </a:lstStyle>
          <a:p>
            <a:pPr lvl="0">
              <a:defRPr sz="1800">
                <a:solidFill>
                  <a:srgbClr val="000000"/>
                </a:solidFill>
              </a:defRPr>
            </a:pPr>
            <a:r>
              <a:rPr sz="8000" dirty="0">
                <a:solidFill>
                  <a:srgbClr val="4AA3D9"/>
                </a:solidFill>
              </a:rPr>
              <a:t>Using the </a:t>
            </a:r>
            <a:r>
              <a:rPr lang="en-US" sz="8000" dirty="0" smtClean="0">
                <a:solidFill>
                  <a:srgbClr val="4AA3D9"/>
                </a:solidFill>
              </a:rPr>
              <a:t>Xamarin</a:t>
            </a:r>
            <a:r>
              <a:rPr sz="8000" dirty="0" smtClean="0">
                <a:solidFill>
                  <a:srgbClr val="4AA3D9"/>
                </a:solidFill>
              </a:rPr>
              <a:t> </a:t>
            </a:r>
            <a:r>
              <a:rPr sz="8000" dirty="0">
                <a:solidFill>
                  <a:srgbClr val="4AA3D9"/>
                </a:solidFill>
              </a:rPr>
              <a:t>logo</a:t>
            </a:r>
          </a:p>
        </p:txBody>
      </p:sp>
      <p:sp>
        <p:nvSpPr>
          <p:cNvPr id="164" name="Shape 164"/>
          <p:cNvSpPr/>
          <p:nvPr/>
        </p:nvSpPr>
        <p:spPr>
          <a:xfrm>
            <a:off x="1670000" y="4280430"/>
            <a:ext cx="5909526" cy="2029484"/>
          </a:xfrm>
          <a:prstGeom prst="rect">
            <a:avLst/>
          </a:prstGeom>
          <a:solidFill>
            <a:srgbClr val="3B99D4"/>
          </a:solidFill>
          <a:ln w="12700">
            <a:miter lim="400000"/>
          </a:ln>
          <a:effectLst>
            <a:outerShdw blurRad="50800" dist="25400" dir="5400000" rotWithShape="0">
              <a:srgbClr val="000000">
                <a:alpha val="50000"/>
              </a:srgbClr>
            </a:outerShdw>
          </a:effectLst>
        </p:spPr>
        <p:txBody>
          <a:bodyPr lIns="71437" tIns="71437" rIns="71437" bIns="71437" anchor="ctr"/>
          <a:lstStyle/>
          <a:p>
            <a:pPr lvl="0" defTabSz="584200">
              <a:lnSpc>
                <a:spcPct val="90000"/>
              </a:lnSpc>
              <a:spcBef>
                <a:spcPts val="3500"/>
              </a:spcBef>
              <a:defRPr sz="3200" b="0">
                <a:solidFill>
                  <a:srgbClr val="FFFFFF"/>
                </a:solidFill>
              </a:defRPr>
            </a:pPr>
            <a:endParaRPr/>
          </a:p>
        </p:txBody>
      </p:sp>
      <p:sp>
        <p:nvSpPr>
          <p:cNvPr id="166" name="Shape 166"/>
          <p:cNvSpPr/>
          <p:nvPr/>
        </p:nvSpPr>
        <p:spPr>
          <a:xfrm>
            <a:off x="1652057" y="6447824"/>
            <a:ext cx="5583572"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dirty="0">
                <a:solidFill>
                  <a:srgbClr val="181818"/>
                </a:solidFill>
              </a:rPr>
              <a:t>Don’t place the logo on backgrounds that provide insufficient contrast </a:t>
            </a:r>
          </a:p>
        </p:txBody>
      </p:sp>
      <p:sp>
        <p:nvSpPr>
          <p:cNvPr id="167" name="Shape 167"/>
          <p:cNvSpPr/>
          <p:nvPr/>
        </p:nvSpPr>
        <p:spPr>
          <a:xfrm>
            <a:off x="8755404" y="6447824"/>
            <a:ext cx="5240076"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dirty="0">
                <a:solidFill>
                  <a:srgbClr val="181818"/>
                </a:solidFill>
              </a:rPr>
              <a:t>Don’t add effects like shadows, dimensions, and gradients to the logo</a:t>
            </a:r>
          </a:p>
        </p:txBody>
      </p:sp>
      <p:pic>
        <p:nvPicPr>
          <p:cNvPr id="169" name="training-01.png"/>
          <p:cNvPicPr/>
          <p:nvPr/>
        </p:nvPicPr>
        <p:blipFill>
          <a:blip r:embed="rId2">
            <a:extLst/>
          </a:blip>
          <a:srcRect b="14761"/>
          <a:stretch>
            <a:fillRect/>
          </a:stretch>
        </p:blipFill>
        <p:spPr>
          <a:xfrm>
            <a:off x="14669279" y="4314613"/>
            <a:ext cx="6255049" cy="1995301"/>
          </a:xfrm>
          <a:prstGeom prst="rect">
            <a:avLst/>
          </a:prstGeom>
          <a:ln w="12700">
            <a:miter lim="400000"/>
          </a:ln>
        </p:spPr>
      </p:pic>
      <p:sp>
        <p:nvSpPr>
          <p:cNvPr id="170" name="Shape 170"/>
          <p:cNvSpPr/>
          <p:nvPr/>
        </p:nvSpPr>
        <p:spPr>
          <a:xfrm>
            <a:off x="14753442" y="6447824"/>
            <a:ext cx="5240076"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457200">
              <a:spcBef>
                <a:spcPts val="1200"/>
              </a:spcBef>
              <a:defRPr sz="1800" b="0">
                <a:solidFill>
                  <a:srgbClr val="000000"/>
                </a:solidFill>
              </a:defRPr>
            </a:pPr>
            <a:r>
              <a:rPr sz="2000" dirty="0">
                <a:solidFill>
                  <a:srgbClr val="181818"/>
                </a:solidFill>
              </a:rPr>
              <a:t>Don’t place the logo over busy </a:t>
            </a:r>
            <a:br>
              <a:rPr sz="2000" dirty="0">
                <a:solidFill>
                  <a:srgbClr val="181818"/>
                </a:solidFill>
              </a:rPr>
            </a:br>
            <a:r>
              <a:rPr sz="2000" dirty="0">
                <a:solidFill>
                  <a:srgbClr val="181818"/>
                </a:solidFill>
              </a:rPr>
              <a:t>photographic background</a:t>
            </a:r>
          </a:p>
        </p:txBody>
      </p:sp>
      <p:sp>
        <p:nvSpPr>
          <p:cNvPr id="173" name="Shape 173"/>
          <p:cNvSpPr/>
          <p:nvPr/>
        </p:nvSpPr>
        <p:spPr>
          <a:xfrm>
            <a:off x="1712531" y="9426457"/>
            <a:ext cx="5240077" cy="52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500">
                <a:solidFill>
                  <a:srgbClr val="818181"/>
                </a:solidFill>
                <a:latin typeface="SegoeUI-Semibold"/>
                <a:ea typeface="SegoeUI-Semibold"/>
                <a:cs typeface="SegoeUI-Semibold"/>
                <a:sym typeface="SegoeUI-Semibold"/>
              </a:defRPr>
            </a:lvl1pPr>
          </a:lstStyle>
          <a:p>
            <a:pPr lvl="0">
              <a:defRPr sz="1800" b="0">
                <a:solidFill>
                  <a:srgbClr val="000000"/>
                </a:solidFill>
              </a:defRPr>
            </a:pPr>
            <a:r>
              <a:rPr sz="2500" b="1">
                <a:solidFill>
                  <a:srgbClr val="818181"/>
                </a:solidFill>
              </a:rPr>
              <a:t>Partner Program</a:t>
            </a:r>
          </a:p>
        </p:txBody>
      </p:sp>
      <p:sp>
        <p:nvSpPr>
          <p:cNvPr id="174" name="Shape 174"/>
          <p:cNvSpPr/>
          <p:nvPr/>
        </p:nvSpPr>
        <p:spPr>
          <a:xfrm>
            <a:off x="1697842" y="10118607"/>
            <a:ext cx="5583572"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a:solidFill>
                  <a:srgbClr val="181818"/>
                </a:solidFill>
              </a:rPr>
              <a:t>Don’t create logo “lockups” by adding text in close proximity to the logo</a:t>
            </a:r>
          </a:p>
        </p:txBody>
      </p:sp>
      <p:sp>
        <p:nvSpPr>
          <p:cNvPr id="176" name="Shape 176"/>
          <p:cNvSpPr/>
          <p:nvPr/>
        </p:nvSpPr>
        <p:spPr>
          <a:xfrm>
            <a:off x="8755404" y="10103791"/>
            <a:ext cx="5583571"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dirty="0">
                <a:solidFill>
                  <a:srgbClr val="181818"/>
                </a:solidFill>
              </a:rPr>
              <a:t>Don’t stretch the logo</a:t>
            </a:r>
          </a:p>
        </p:txBody>
      </p:sp>
      <p:sp>
        <p:nvSpPr>
          <p:cNvPr id="178" name="Shape 178"/>
          <p:cNvSpPr/>
          <p:nvPr/>
        </p:nvSpPr>
        <p:spPr>
          <a:xfrm>
            <a:off x="15985543" y="10103791"/>
            <a:ext cx="5583572"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1200"/>
              </a:spcBef>
              <a:defRPr sz="2000" b="0">
                <a:solidFill>
                  <a:srgbClr val="181818"/>
                </a:solidFill>
              </a:defRPr>
            </a:lvl1pPr>
          </a:lstStyle>
          <a:p>
            <a:pPr lvl="0">
              <a:defRPr sz="1800">
                <a:solidFill>
                  <a:srgbClr val="000000"/>
                </a:solidFill>
              </a:defRPr>
            </a:pPr>
            <a:r>
              <a:rPr sz="2000" dirty="0">
                <a:solidFill>
                  <a:srgbClr val="181818"/>
                </a:solidFill>
              </a:rPr>
              <a:t>Don’t compress the logo</a:t>
            </a:r>
          </a:p>
        </p:txBody>
      </p:sp>
      <p:pic>
        <p:nvPicPr>
          <p:cNvPr id="25" name="Picture 24"/>
          <p:cNvPicPr>
            <a:picLocks noChangeAspect="1"/>
          </p:cNvPicPr>
          <p:nvPr/>
        </p:nvPicPr>
        <p:blipFill>
          <a:blip r:embed="rId3"/>
          <a:stretch>
            <a:fillRect/>
          </a:stretch>
        </p:blipFill>
        <p:spPr>
          <a:xfrm>
            <a:off x="2272057" y="4736587"/>
            <a:ext cx="4720867" cy="1076688"/>
          </a:xfrm>
          <a:prstGeom prst="rect">
            <a:avLst/>
          </a:prstGeom>
        </p:spPr>
      </p:pic>
      <p:sp>
        <p:nvSpPr>
          <p:cNvPr id="179" name="Shape 179"/>
          <p:cNvSpPr/>
          <p:nvPr/>
        </p:nvSpPr>
        <p:spPr>
          <a:xfrm flipV="1">
            <a:off x="1514791" y="4280430"/>
            <a:ext cx="6226001" cy="2029484"/>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pic>
        <p:nvPicPr>
          <p:cNvPr id="26" name="Picture 25"/>
          <p:cNvPicPr>
            <a:picLocks noChangeAspect="1"/>
          </p:cNvPicPr>
          <p:nvPr/>
        </p:nvPicPr>
        <p:blipFill>
          <a:blip r:embed="rId3"/>
          <a:stretch>
            <a:fillRect/>
          </a:stretch>
        </p:blipFill>
        <p:spPr>
          <a:xfrm>
            <a:off x="8812340" y="4736587"/>
            <a:ext cx="4720867" cy="1076688"/>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4"/>
          <a:stretch>
            <a:fillRect/>
          </a:stretch>
        </p:blipFill>
        <p:spPr>
          <a:xfrm>
            <a:off x="15444447" y="4797064"/>
            <a:ext cx="4720867" cy="1076689"/>
          </a:xfrm>
          <a:prstGeom prst="rect">
            <a:avLst/>
          </a:prstGeom>
        </p:spPr>
      </p:pic>
      <p:pic>
        <p:nvPicPr>
          <p:cNvPr id="29" name="Picture 28"/>
          <p:cNvPicPr>
            <a:picLocks noChangeAspect="1"/>
          </p:cNvPicPr>
          <p:nvPr/>
        </p:nvPicPr>
        <p:blipFill>
          <a:blip r:embed="rId3"/>
          <a:stretch>
            <a:fillRect/>
          </a:stretch>
        </p:blipFill>
        <p:spPr>
          <a:xfrm>
            <a:off x="1752847" y="8349769"/>
            <a:ext cx="4720867" cy="1076688"/>
          </a:xfrm>
          <a:prstGeom prst="rect">
            <a:avLst/>
          </a:prstGeom>
        </p:spPr>
      </p:pic>
      <p:pic>
        <p:nvPicPr>
          <p:cNvPr id="30" name="Picture 29"/>
          <p:cNvPicPr>
            <a:picLocks noChangeAspect="1"/>
          </p:cNvPicPr>
          <p:nvPr/>
        </p:nvPicPr>
        <p:blipFill>
          <a:blip r:embed="rId3"/>
          <a:stretch>
            <a:fillRect/>
          </a:stretch>
        </p:blipFill>
        <p:spPr>
          <a:xfrm>
            <a:off x="8311119" y="8658609"/>
            <a:ext cx="5583571" cy="667050"/>
          </a:xfrm>
          <a:prstGeom prst="rect">
            <a:avLst/>
          </a:prstGeom>
        </p:spPr>
      </p:pic>
      <p:pic>
        <p:nvPicPr>
          <p:cNvPr id="31" name="Picture 30"/>
          <p:cNvPicPr>
            <a:picLocks noChangeAspect="1"/>
          </p:cNvPicPr>
          <p:nvPr/>
        </p:nvPicPr>
        <p:blipFill>
          <a:blip r:embed="rId3"/>
          <a:stretch>
            <a:fillRect/>
          </a:stretch>
        </p:blipFill>
        <p:spPr>
          <a:xfrm>
            <a:off x="15985543" y="8248971"/>
            <a:ext cx="3265645" cy="1321390"/>
          </a:xfrm>
          <a:prstGeom prst="rect">
            <a:avLst/>
          </a:prstGeom>
        </p:spPr>
      </p:pic>
      <p:sp>
        <p:nvSpPr>
          <p:cNvPr id="32" name="Shape 179"/>
          <p:cNvSpPr/>
          <p:nvPr/>
        </p:nvSpPr>
        <p:spPr>
          <a:xfrm flipV="1">
            <a:off x="8112974" y="4280430"/>
            <a:ext cx="6226001" cy="2029484"/>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3" name="Shape 179"/>
          <p:cNvSpPr/>
          <p:nvPr/>
        </p:nvSpPr>
        <p:spPr>
          <a:xfrm flipV="1">
            <a:off x="14669279" y="4280430"/>
            <a:ext cx="6226001" cy="2029484"/>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4" name="Shape 179"/>
          <p:cNvSpPr/>
          <p:nvPr/>
        </p:nvSpPr>
        <p:spPr>
          <a:xfrm flipV="1">
            <a:off x="14669279" y="7917674"/>
            <a:ext cx="6226001" cy="2029484"/>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5" name="Shape 179"/>
          <p:cNvSpPr/>
          <p:nvPr/>
        </p:nvSpPr>
        <p:spPr>
          <a:xfrm flipV="1">
            <a:off x="8112974" y="7917674"/>
            <a:ext cx="6226001" cy="2029484"/>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
        <p:nvSpPr>
          <p:cNvPr id="36" name="Shape 179"/>
          <p:cNvSpPr/>
          <p:nvPr/>
        </p:nvSpPr>
        <p:spPr>
          <a:xfrm flipV="1">
            <a:off x="1514791" y="7917674"/>
            <a:ext cx="6226001" cy="2029484"/>
          </a:xfrm>
          <a:prstGeom prst="line">
            <a:avLst/>
          </a:prstGeom>
          <a:ln w="88900">
            <a:solidFill>
              <a:srgbClr val="CF2423"/>
            </a:solidFill>
            <a:miter lim="400000"/>
          </a:ln>
        </p:spPr>
        <p:txBody>
          <a:bodyPr lIns="0" tIns="0" rIns="0" bIns="0" anchor="ctr"/>
          <a:lstStyle/>
          <a:p>
            <a:pPr lvl="0">
              <a:lnSpc>
                <a:spcPct val="90000"/>
              </a:lnSpc>
              <a:spcBef>
                <a:spcPts val="3500"/>
              </a:spcBef>
              <a:defRPr b="0">
                <a:solidFill>
                  <a:srgbClr val="FFFFFF"/>
                </a:solidFill>
              </a:defRPr>
            </a:pPr>
            <a:endParaRPr/>
          </a:p>
        </p:txBody>
      </p:sp>
    </p:spTree>
    <p:extLst>
      <p:ext uri="{BB962C8B-B14F-4D97-AF65-F5344CB8AC3E}">
        <p14:creationId xmlns:p14="http://schemas.microsoft.com/office/powerpoint/2010/main" val="1768911123"/>
      </p:ext>
    </p:extLst>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96210" y="-230926"/>
            <a:ext cx="24590848" cy="2001353"/>
          </a:xfrm>
          <a:prstGeom prst="rect">
            <a:avLst/>
          </a:prstGeom>
          <a:solidFill>
            <a:srgbClr val="F1602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
        <p:nvSpPr>
          <p:cNvPr id="11" name="Content Placeholder 2"/>
          <p:cNvSpPr txBox="1">
            <a:spLocks/>
          </p:cNvSpPr>
          <p:nvPr/>
        </p:nvSpPr>
        <p:spPr>
          <a:xfrm>
            <a:off x="854942" y="2356309"/>
            <a:ext cx="12496312" cy="955558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2"/>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4800" dirty="0">
                <a:solidFill>
                  <a:srgbClr val="F16022"/>
                </a:solidFill>
                <a:latin typeface="Arial"/>
                <a:cs typeface="Arial"/>
              </a:rPr>
              <a:t>About </a:t>
            </a:r>
            <a:r>
              <a:rPr lang="en-US" sz="4800" dirty="0" smtClean="0">
                <a:solidFill>
                  <a:srgbClr val="F16022"/>
                </a:solidFill>
                <a:latin typeface="Arial"/>
                <a:cs typeface="Arial"/>
              </a:rPr>
              <a:t>Direct Energy</a:t>
            </a:r>
            <a:endParaRPr lang="en-US" sz="4800" dirty="0" smtClean="0">
              <a:solidFill>
                <a:srgbClr val="F16022"/>
              </a:solidFill>
              <a:latin typeface="Arial"/>
              <a:cs typeface="Arial"/>
            </a:endParaRPr>
          </a:p>
          <a:p>
            <a:pPr>
              <a:lnSpc>
                <a:spcPct val="50000"/>
              </a:lnSpc>
              <a:buSzPct val="110000"/>
              <a:buBlip>
                <a:blip r:embed="rId3"/>
              </a:buBlip>
            </a:pPr>
            <a:endParaRPr lang="en-US" sz="1800" dirty="0" smtClean="0">
              <a:solidFill>
                <a:srgbClr val="FFFFFF"/>
              </a:solidFill>
              <a:latin typeface="Arial"/>
              <a:cs typeface="Arial"/>
            </a:endParaRPr>
          </a:p>
          <a:p>
            <a:pPr>
              <a:lnSpc>
                <a:spcPct val="130000"/>
              </a:lnSpc>
              <a:buSzPct val="110000"/>
              <a:buFont typeface="Wingdings" charset="2"/>
              <a:buChar char="§"/>
            </a:pPr>
            <a:r>
              <a:rPr lang="en-US" sz="4000" dirty="0">
                <a:solidFill>
                  <a:srgbClr val="123458"/>
                </a:solidFill>
                <a:latin typeface="Arial"/>
                <a:cs typeface="Arial"/>
              </a:rPr>
              <a:t>The largest home services and energy provider in North America</a:t>
            </a:r>
          </a:p>
          <a:p>
            <a:pPr>
              <a:lnSpc>
                <a:spcPct val="50000"/>
              </a:lnSpc>
              <a:buSzPct val="110000"/>
              <a:buFont typeface="Wingdings" charset="2"/>
              <a:buChar char="§"/>
            </a:pPr>
            <a:endParaRPr lang="en-US" sz="4000" dirty="0">
              <a:solidFill>
                <a:srgbClr val="123458"/>
              </a:solidFill>
              <a:latin typeface="Arial"/>
              <a:cs typeface="Arial"/>
            </a:endParaRPr>
          </a:p>
          <a:p>
            <a:pPr>
              <a:buSzPct val="110000"/>
              <a:buFont typeface="Wingdings" charset="2"/>
              <a:buChar char="§"/>
            </a:pPr>
            <a:r>
              <a:rPr lang="en-US" sz="4000" dirty="0">
                <a:solidFill>
                  <a:srgbClr val="123458"/>
                </a:solidFill>
                <a:latin typeface="Arial"/>
                <a:cs typeface="Arial"/>
              </a:rPr>
              <a:t>Operates in 46 states and 10 Canadian provinces</a:t>
            </a:r>
          </a:p>
          <a:p>
            <a:pPr>
              <a:lnSpc>
                <a:spcPct val="50000"/>
              </a:lnSpc>
              <a:buSzPct val="110000"/>
              <a:buFont typeface="Wingdings" charset="2"/>
              <a:buChar char="§"/>
            </a:pPr>
            <a:endParaRPr lang="en-US" sz="4000" dirty="0">
              <a:solidFill>
                <a:srgbClr val="123458"/>
              </a:solidFill>
              <a:latin typeface="Arial"/>
              <a:cs typeface="Arial"/>
            </a:endParaRPr>
          </a:p>
          <a:p>
            <a:pPr>
              <a:buSzPct val="110000"/>
              <a:buFont typeface="Wingdings" charset="2"/>
              <a:buChar char="§"/>
            </a:pPr>
            <a:r>
              <a:rPr lang="en-US" sz="4000" dirty="0">
                <a:solidFill>
                  <a:srgbClr val="123458"/>
                </a:solidFill>
                <a:latin typeface="Arial"/>
                <a:cs typeface="Arial"/>
              </a:rPr>
              <a:t>More than 6 million active customers</a:t>
            </a:r>
          </a:p>
          <a:p>
            <a:pPr>
              <a:lnSpc>
                <a:spcPct val="50000"/>
              </a:lnSpc>
              <a:buSzPct val="110000"/>
              <a:buFont typeface="Wingdings" charset="2"/>
              <a:buChar char="§"/>
            </a:pPr>
            <a:endParaRPr lang="en-US" sz="4000" dirty="0">
              <a:solidFill>
                <a:srgbClr val="123458"/>
              </a:solidFill>
              <a:latin typeface="Arial"/>
              <a:cs typeface="Arial"/>
            </a:endParaRPr>
          </a:p>
          <a:p>
            <a:pPr>
              <a:buSzPct val="110000"/>
              <a:buFont typeface="Wingdings" charset="2"/>
              <a:buChar char="§"/>
            </a:pPr>
            <a:r>
              <a:rPr lang="en-US" sz="4000" dirty="0">
                <a:solidFill>
                  <a:srgbClr val="123458"/>
                </a:solidFill>
                <a:latin typeface="Arial"/>
                <a:cs typeface="Arial"/>
              </a:rPr>
              <a:t>6,000 employees and over $9 Billion in </a:t>
            </a:r>
            <a:br>
              <a:rPr lang="en-US" sz="4000" dirty="0">
                <a:solidFill>
                  <a:srgbClr val="123458"/>
                </a:solidFill>
                <a:latin typeface="Arial"/>
                <a:cs typeface="Arial"/>
              </a:rPr>
            </a:br>
            <a:r>
              <a:rPr lang="en-US" sz="4000" dirty="0">
                <a:solidFill>
                  <a:srgbClr val="123458"/>
                </a:solidFill>
                <a:latin typeface="Arial"/>
                <a:cs typeface="Arial"/>
              </a:rPr>
              <a:t>annual revenue</a:t>
            </a:r>
          </a:p>
          <a:p>
            <a:pPr>
              <a:buSzPct val="110000"/>
              <a:buFont typeface="Wingdings" charset="2"/>
              <a:buChar char="§"/>
            </a:pPr>
            <a:endParaRPr lang="en-US" sz="1400" dirty="0" smtClean="0">
              <a:solidFill>
                <a:srgbClr val="022441"/>
              </a:solidFill>
              <a:latin typeface="Arial"/>
              <a:cs typeface="Arial"/>
            </a:endParaRPr>
          </a:p>
          <a:p>
            <a:pPr>
              <a:lnSpc>
                <a:spcPct val="50000"/>
              </a:lnSpc>
              <a:buSzPct val="110000"/>
              <a:buFont typeface="Wingdings" charset="2"/>
              <a:buChar char="§"/>
            </a:pPr>
            <a:endParaRPr lang="en-US" sz="1400" dirty="0">
              <a:solidFill>
                <a:srgbClr val="022441"/>
              </a:solidFill>
              <a:latin typeface="Arial"/>
              <a:cs typeface="Arial"/>
            </a:endParaRPr>
          </a:p>
        </p:txBody>
      </p:sp>
      <p:pic>
        <p:nvPicPr>
          <p:cNvPr id="10" name="Picture 9"/>
          <p:cNvPicPr>
            <a:picLocks noChangeAspect="1"/>
          </p:cNvPicPr>
          <p:nvPr/>
        </p:nvPicPr>
        <p:blipFill>
          <a:blip r:embed="rId4"/>
          <a:stretch>
            <a:fillRect/>
          </a:stretch>
        </p:blipFill>
        <p:spPr>
          <a:xfrm>
            <a:off x="927100" y="12151029"/>
            <a:ext cx="3175000" cy="724123"/>
          </a:xfrm>
          <a:prstGeom prst="rect">
            <a:avLst/>
          </a:prstGeom>
        </p:spPr>
      </p:pic>
      <p:sp>
        <p:nvSpPr>
          <p:cNvPr id="12" name="Shape 524"/>
          <p:cNvSpPr txBox="1">
            <a:spLocks/>
          </p:cNvSpPr>
          <p:nvPr/>
        </p:nvSpPr>
        <p:spPr>
          <a:xfrm>
            <a:off x="822739" y="301237"/>
            <a:ext cx="17703386"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Where Business Meets IT</a:t>
            </a:r>
          </a:p>
        </p:txBody>
      </p:sp>
      <p:pic>
        <p:nvPicPr>
          <p:cNvPr id="2" name="Picture 1"/>
          <p:cNvPicPr>
            <a:picLocks noChangeAspect="1"/>
          </p:cNvPicPr>
          <p:nvPr/>
        </p:nvPicPr>
        <p:blipFill>
          <a:blip r:embed="rId5"/>
          <a:stretch>
            <a:fillRect/>
          </a:stretch>
        </p:blipFill>
        <p:spPr>
          <a:xfrm>
            <a:off x="19588015" y="185772"/>
            <a:ext cx="3664976" cy="1268017"/>
          </a:xfrm>
          <a:prstGeom prst="rect">
            <a:avLst/>
          </a:prstGeom>
        </p:spPr>
      </p:pic>
      <p:pic>
        <p:nvPicPr>
          <p:cNvPr id="15" name="Picture 14" descr="thermostat-man-home-temperature-weather-590jn070810-12786246281.jpg"/>
          <p:cNvPicPr>
            <a:picLocks noChangeAspect="1"/>
          </p:cNvPicPr>
          <p:nvPr/>
        </p:nvPicPr>
        <p:blipFill rotWithShape="1">
          <a:blip r:embed="rId6">
            <a:extLst>
              <a:ext uri="{28A0092B-C50C-407E-A947-70E740481C1C}">
                <a14:useLocalDpi xmlns:a14="http://schemas.microsoft.com/office/drawing/2010/main" val="0"/>
              </a:ext>
            </a:extLst>
          </a:blip>
          <a:srcRect l="10747" r="13904"/>
          <a:stretch/>
        </p:blipFill>
        <p:spPr>
          <a:xfrm>
            <a:off x="13728699" y="2682875"/>
            <a:ext cx="9634269" cy="8517002"/>
          </a:xfrm>
          <a:prstGeom prst="rect">
            <a:avLst/>
          </a:prstGeom>
          <a:ln>
            <a:solidFill>
              <a:srgbClr val="3C90D1"/>
            </a:solidFill>
          </a:ln>
        </p:spPr>
      </p:pic>
    </p:spTree>
    <p:extLst>
      <p:ext uri="{BB962C8B-B14F-4D97-AF65-F5344CB8AC3E}">
        <p14:creationId xmlns:p14="http://schemas.microsoft.com/office/powerpoint/2010/main" val="3264901439"/>
      </p:ext>
    </p:extLst>
  </p:cSld>
  <p:clrMapOvr>
    <a:masterClrMapping/>
  </p:clrMapOvr>
  <p:transition xmlns:p14="http://schemas.microsoft.com/office/powerpoint/2010/mai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0" y="-230926"/>
            <a:ext cx="24384000" cy="2001353"/>
          </a:xfrm>
          <a:prstGeom prst="rect">
            <a:avLst/>
          </a:prstGeom>
          <a:solidFill>
            <a:srgbClr val="F1602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
        <p:nvSpPr>
          <p:cNvPr id="11" name="Content Placeholder 2"/>
          <p:cNvSpPr txBox="1">
            <a:spLocks/>
          </p:cNvSpPr>
          <p:nvPr/>
        </p:nvSpPr>
        <p:spPr>
          <a:xfrm>
            <a:off x="854941" y="2337065"/>
            <a:ext cx="10863233" cy="981396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2"/>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4800" dirty="0" smtClean="0">
                <a:solidFill>
                  <a:srgbClr val="F16022"/>
                </a:solidFill>
                <a:latin typeface="Arial"/>
                <a:cs typeface="Arial"/>
              </a:rPr>
              <a:t>Challenge</a:t>
            </a:r>
            <a:endParaRPr lang="en-US" sz="1800" dirty="0" smtClean="0">
              <a:solidFill>
                <a:srgbClr val="F16022"/>
              </a:solidFill>
              <a:latin typeface="Arial"/>
              <a:cs typeface="Arial"/>
            </a:endParaRPr>
          </a:p>
          <a:p>
            <a:pPr>
              <a:lnSpc>
                <a:spcPct val="130000"/>
              </a:lnSpc>
              <a:buSzPct val="110000"/>
              <a:buFont typeface="Wingdings" charset="2"/>
              <a:buChar char="§"/>
            </a:pPr>
            <a:r>
              <a:rPr lang="en-US" sz="4000" dirty="0">
                <a:solidFill>
                  <a:srgbClr val="123458"/>
                </a:solidFill>
                <a:latin typeface="Arial"/>
                <a:cs typeface="Arial"/>
              </a:rPr>
              <a:t>Deliver a great app experience on multiple platforms in the highly competitive retail energy space</a:t>
            </a:r>
          </a:p>
          <a:p>
            <a:pPr>
              <a:lnSpc>
                <a:spcPct val="50000"/>
              </a:lnSpc>
              <a:buSzPct val="110000"/>
              <a:buFont typeface="Wingdings" charset="2"/>
              <a:buChar char="§"/>
            </a:pPr>
            <a:endParaRPr lang="en-US" sz="4000" dirty="0">
              <a:solidFill>
                <a:srgbClr val="123458"/>
              </a:solidFill>
              <a:latin typeface="Arial"/>
              <a:cs typeface="Arial"/>
            </a:endParaRPr>
          </a:p>
          <a:p>
            <a:pPr>
              <a:buSzPct val="110000"/>
              <a:buFont typeface="Wingdings" charset="2"/>
              <a:buChar char="§"/>
            </a:pPr>
            <a:r>
              <a:rPr lang="en-US" sz="4000" dirty="0">
                <a:solidFill>
                  <a:srgbClr val="123458"/>
                </a:solidFill>
                <a:latin typeface="Arial"/>
                <a:cs typeface="Arial"/>
              </a:rPr>
              <a:t>Leverage existing .NET skills and </a:t>
            </a:r>
            <a:r>
              <a:rPr lang="en-US" sz="4000" dirty="0" smtClean="0">
                <a:solidFill>
                  <a:srgbClr val="123458"/>
                </a:solidFill>
                <a:latin typeface="Arial"/>
                <a:cs typeface="Arial"/>
              </a:rPr>
              <a:t>avoid </a:t>
            </a:r>
            <a:r>
              <a:rPr lang="en-US" sz="4000" dirty="0">
                <a:solidFill>
                  <a:srgbClr val="123458"/>
                </a:solidFill>
                <a:latin typeface="Arial"/>
                <a:cs typeface="Arial"/>
              </a:rPr>
              <a:t>staffing multiple platform-specific </a:t>
            </a:r>
            <a:br>
              <a:rPr lang="en-US" sz="4000" dirty="0">
                <a:solidFill>
                  <a:srgbClr val="123458"/>
                </a:solidFill>
                <a:latin typeface="Arial"/>
                <a:cs typeface="Arial"/>
              </a:rPr>
            </a:br>
            <a:r>
              <a:rPr lang="en-US" sz="4000" dirty="0">
                <a:solidFill>
                  <a:srgbClr val="123458"/>
                </a:solidFill>
                <a:latin typeface="Arial"/>
                <a:cs typeface="Arial"/>
              </a:rPr>
              <a:t>teams and maintaining parallel codebases </a:t>
            </a:r>
          </a:p>
          <a:p>
            <a:pPr>
              <a:lnSpc>
                <a:spcPct val="130000"/>
              </a:lnSpc>
              <a:buSzPct val="110000"/>
              <a:buFont typeface="Wingdings" charset="2"/>
              <a:buChar char="§"/>
            </a:pPr>
            <a:endParaRPr lang="en-US" sz="1400" dirty="0">
              <a:solidFill>
                <a:srgbClr val="022441"/>
              </a:solidFill>
              <a:latin typeface="Arial"/>
              <a:cs typeface="Arial"/>
            </a:endParaRPr>
          </a:p>
          <a:p>
            <a:pPr>
              <a:buSzPct val="110000"/>
              <a:buFont typeface="Wingdings" charset="2"/>
              <a:buChar char="§"/>
            </a:pPr>
            <a:endParaRPr lang="en-US" sz="1400" dirty="0" smtClean="0">
              <a:solidFill>
                <a:srgbClr val="022441"/>
              </a:solidFill>
              <a:latin typeface="Arial"/>
              <a:cs typeface="Arial"/>
            </a:endParaRPr>
          </a:p>
          <a:p>
            <a:pPr>
              <a:lnSpc>
                <a:spcPct val="50000"/>
              </a:lnSpc>
              <a:buSzPct val="110000"/>
              <a:buFont typeface="Wingdings" charset="2"/>
              <a:buChar char="§"/>
            </a:pPr>
            <a:endParaRPr lang="en-US" sz="1400" dirty="0">
              <a:solidFill>
                <a:srgbClr val="022441"/>
              </a:solidFill>
              <a:latin typeface="Arial"/>
              <a:cs typeface="Arial"/>
            </a:endParaRPr>
          </a:p>
        </p:txBody>
      </p:sp>
      <p:pic>
        <p:nvPicPr>
          <p:cNvPr id="10" name="Picture 9"/>
          <p:cNvPicPr>
            <a:picLocks noChangeAspect="1"/>
          </p:cNvPicPr>
          <p:nvPr/>
        </p:nvPicPr>
        <p:blipFill>
          <a:blip r:embed="rId3"/>
          <a:stretch>
            <a:fillRect/>
          </a:stretch>
        </p:blipFill>
        <p:spPr>
          <a:xfrm>
            <a:off x="927100" y="12151029"/>
            <a:ext cx="3175000" cy="724123"/>
          </a:xfrm>
          <a:prstGeom prst="rect">
            <a:avLst/>
          </a:prstGeom>
        </p:spPr>
      </p:pic>
      <p:sp>
        <p:nvSpPr>
          <p:cNvPr id="12" name="Shape 524"/>
          <p:cNvSpPr txBox="1">
            <a:spLocks/>
          </p:cNvSpPr>
          <p:nvPr/>
        </p:nvSpPr>
        <p:spPr>
          <a:xfrm>
            <a:off x="822739" y="301237"/>
            <a:ext cx="17703386"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Where Business Meets IT</a:t>
            </a:r>
          </a:p>
        </p:txBody>
      </p:sp>
      <p:pic>
        <p:nvPicPr>
          <p:cNvPr id="14" name="Picture 13"/>
          <p:cNvPicPr>
            <a:picLocks noChangeAspect="1"/>
          </p:cNvPicPr>
          <p:nvPr/>
        </p:nvPicPr>
        <p:blipFill>
          <a:blip r:embed="rId4"/>
          <a:stretch>
            <a:fillRect/>
          </a:stretch>
        </p:blipFill>
        <p:spPr>
          <a:xfrm>
            <a:off x="19588015" y="185772"/>
            <a:ext cx="3664976" cy="1268017"/>
          </a:xfrm>
          <a:prstGeom prst="rect">
            <a:avLst/>
          </a:prstGeom>
        </p:spPr>
      </p:pic>
      <p:grpSp>
        <p:nvGrpSpPr>
          <p:cNvPr id="6" name="Group 5"/>
          <p:cNvGrpSpPr/>
          <p:nvPr/>
        </p:nvGrpSpPr>
        <p:grpSpPr>
          <a:xfrm>
            <a:off x="13370558" y="2657452"/>
            <a:ext cx="5750182" cy="10587895"/>
            <a:chOff x="12125325" y="2760663"/>
            <a:chExt cx="2203815" cy="4057917"/>
          </a:xfrm>
        </p:grpSpPr>
        <p:grpSp>
          <p:nvGrpSpPr>
            <p:cNvPr id="18" name="Group 17"/>
            <p:cNvGrpSpPr/>
            <p:nvPr/>
          </p:nvGrpSpPr>
          <p:grpSpPr>
            <a:xfrm>
              <a:off x="12125325" y="2760663"/>
              <a:ext cx="2203815" cy="4057917"/>
              <a:chOff x="322159" y="990997"/>
              <a:chExt cx="2138466" cy="3937589"/>
            </a:xfrm>
          </p:grpSpPr>
          <p:pic>
            <p:nvPicPr>
              <p:cNvPr id="19" name="Picture 18" descr="HTCOne phone cop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159" y="990997"/>
                <a:ext cx="2138466" cy="3937589"/>
              </a:xfrm>
              <a:prstGeom prst="rect">
                <a:avLst/>
              </a:prstGeom>
            </p:spPr>
          </p:pic>
          <p:pic>
            <p:nvPicPr>
              <p:cNvPr id="20" name="Picture 19" descr="Screenshot 2014-05-20 14.13.1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407" y="1354665"/>
                <a:ext cx="1695786" cy="2799293"/>
              </a:xfrm>
              <a:prstGeom prst="rect">
                <a:avLst/>
              </a:prstGeom>
            </p:spPr>
          </p:pic>
        </p:gr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54365" y="3139519"/>
              <a:ext cx="1620428" cy="2880761"/>
            </a:xfrm>
            <a:prstGeom prst="rect">
              <a:avLst/>
            </a:prstGeom>
          </p:spPr>
        </p:pic>
      </p:grpSp>
      <p:pic>
        <p:nvPicPr>
          <p:cNvPr id="22" name="iPhone_5s screenshot.png"/>
          <p:cNvPicPr/>
          <p:nvPr/>
        </p:nvPicPr>
        <p:blipFill>
          <a:blip r:embed="rId8">
            <a:extLst/>
          </a:blip>
          <a:stretch>
            <a:fillRect/>
          </a:stretch>
        </p:blipFill>
        <p:spPr>
          <a:xfrm>
            <a:off x="17445584" y="2148311"/>
            <a:ext cx="5817936" cy="11174012"/>
          </a:xfrm>
          <a:prstGeom prst="rect">
            <a:avLst/>
          </a:prstGeom>
          <a:ln w="12700">
            <a:miter lim="400000"/>
          </a:ln>
        </p:spPr>
      </p:pic>
      <p:pic>
        <p:nvPicPr>
          <p:cNvPr id="26" name="Picture 25" descr="iOS Screenshot 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351256" y="4131384"/>
            <a:ext cx="4046042" cy="7179484"/>
          </a:xfrm>
          <a:prstGeom prst="rect">
            <a:avLst/>
          </a:prstGeom>
        </p:spPr>
      </p:pic>
    </p:spTree>
    <p:extLst>
      <p:ext uri="{BB962C8B-B14F-4D97-AF65-F5344CB8AC3E}">
        <p14:creationId xmlns:p14="http://schemas.microsoft.com/office/powerpoint/2010/main" val="1067656516"/>
      </p:ext>
    </p:extLst>
  </p:cSld>
  <p:clrMapOvr>
    <a:masterClrMapping/>
  </p:clrMapOvr>
  <p:transition xmlns:p14="http://schemas.microsoft.com/office/powerpoint/2010/mai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HTCOne cop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34451" y="2013615"/>
            <a:ext cx="5208174" cy="11064255"/>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789" y="3591919"/>
            <a:ext cx="4369638" cy="7768245"/>
          </a:xfrm>
          <a:prstGeom prst="rect">
            <a:avLst/>
          </a:prstGeom>
        </p:spPr>
      </p:pic>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0" y="-230926"/>
            <a:ext cx="24384000" cy="2001353"/>
          </a:xfrm>
          <a:prstGeom prst="rect">
            <a:avLst/>
          </a:prstGeom>
          <a:solidFill>
            <a:srgbClr val="F1602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pic>
        <p:nvPicPr>
          <p:cNvPr id="10" name="Picture 9"/>
          <p:cNvPicPr>
            <a:picLocks noChangeAspect="1"/>
          </p:cNvPicPr>
          <p:nvPr/>
        </p:nvPicPr>
        <p:blipFill>
          <a:blip r:embed="rId4"/>
          <a:stretch>
            <a:fillRect/>
          </a:stretch>
        </p:blipFill>
        <p:spPr>
          <a:xfrm>
            <a:off x="20164426" y="12170273"/>
            <a:ext cx="3175000" cy="724123"/>
          </a:xfrm>
          <a:prstGeom prst="rect">
            <a:avLst/>
          </a:prstGeom>
        </p:spPr>
      </p:pic>
      <p:sp>
        <p:nvSpPr>
          <p:cNvPr id="14" name="Content Placeholder 2"/>
          <p:cNvSpPr txBox="1">
            <a:spLocks/>
          </p:cNvSpPr>
          <p:nvPr/>
        </p:nvSpPr>
        <p:spPr>
          <a:xfrm>
            <a:off x="15183285" y="2337065"/>
            <a:ext cx="8330029" cy="9525304"/>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4800" dirty="0" smtClean="0">
                <a:solidFill>
                  <a:srgbClr val="F16022"/>
                </a:solidFill>
                <a:latin typeface="Arial"/>
                <a:cs typeface="Arial"/>
              </a:rPr>
              <a:t>Result</a:t>
            </a:r>
          </a:p>
          <a:p>
            <a:pPr marL="0" indent="0">
              <a:lnSpc>
                <a:spcPct val="50000"/>
              </a:lnSpc>
              <a:buSzPct val="150000"/>
              <a:buNone/>
            </a:pPr>
            <a:endParaRPr lang="en-US" sz="1800" dirty="0">
              <a:solidFill>
                <a:srgbClr val="F3F5FF"/>
              </a:solidFill>
              <a:latin typeface="Arial"/>
              <a:cs typeface="Arial"/>
            </a:endParaRPr>
          </a:p>
          <a:p>
            <a:pPr>
              <a:lnSpc>
                <a:spcPct val="130000"/>
              </a:lnSpc>
              <a:buSzPct val="110000"/>
              <a:buFont typeface="Wingdings" charset="2"/>
              <a:buChar char="§"/>
            </a:pPr>
            <a:r>
              <a:rPr lang="en-US" sz="4000" dirty="0">
                <a:solidFill>
                  <a:srgbClr val="123458"/>
                </a:solidFill>
                <a:latin typeface="Arial"/>
                <a:cs typeface="Arial"/>
              </a:rPr>
              <a:t>Xamarin won the technology selection, over MEAPs and HTML5 frameworks, as the perfect fit for both the business and IT stakeholders</a:t>
            </a:r>
          </a:p>
          <a:p>
            <a:pPr>
              <a:lnSpc>
                <a:spcPct val="50000"/>
              </a:lnSpc>
              <a:buSzPct val="110000"/>
              <a:buFont typeface="Wingdings" charset="2"/>
              <a:buChar char="§"/>
            </a:pPr>
            <a:endParaRPr lang="en-US" sz="4000" dirty="0">
              <a:solidFill>
                <a:srgbClr val="123458"/>
              </a:solidFill>
              <a:latin typeface="Arial"/>
              <a:cs typeface="Arial"/>
            </a:endParaRPr>
          </a:p>
          <a:p>
            <a:pPr>
              <a:lnSpc>
                <a:spcPct val="130000"/>
              </a:lnSpc>
              <a:buSzPct val="110000"/>
              <a:buFont typeface="Wingdings" charset="2"/>
              <a:buChar char="§"/>
            </a:pPr>
            <a:r>
              <a:rPr lang="en-US" sz="4000" dirty="0">
                <a:solidFill>
                  <a:srgbClr val="123458"/>
                </a:solidFill>
                <a:latin typeface="Arial"/>
                <a:cs typeface="Arial"/>
              </a:rPr>
              <a:t>Initial </a:t>
            </a:r>
            <a:r>
              <a:rPr lang="en-US" sz="4000" dirty="0" err="1">
                <a:solidFill>
                  <a:srgbClr val="123458"/>
                </a:solidFill>
                <a:latin typeface="Arial"/>
                <a:cs typeface="Arial"/>
              </a:rPr>
              <a:t>iOS</a:t>
            </a:r>
            <a:r>
              <a:rPr lang="en-US" sz="4000" dirty="0">
                <a:solidFill>
                  <a:srgbClr val="123458"/>
                </a:solidFill>
                <a:latin typeface="Arial"/>
                <a:cs typeface="Arial"/>
              </a:rPr>
              <a:t> app designed and deployed in just 6 weeks.  90% of code is shared across </a:t>
            </a:r>
            <a:r>
              <a:rPr lang="en-US" sz="4000" dirty="0" err="1">
                <a:solidFill>
                  <a:srgbClr val="123458"/>
                </a:solidFill>
                <a:latin typeface="Arial"/>
                <a:cs typeface="Arial"/>
              </a:rPr>
              <a:t>iOS</a:t>
            </a:r>
            <a:r>
              <a:rPr lang="en-US" sz="4000" dirty="0">
                <a:solidFill>
                  <a:srgbClr val="123458"/>
                </a:solidFill>
                <a:latin typeface="Arial"/>
                <a:cs typeface="Arial"/>
              </a:rPr>
              <a:t>, Android and Windows Phone.  </a:t>
            </a:r>
          </a:p>
        </p:txBody>
      </p:sp>
      <p:sp>
        <p:nvSpPr>
          <p:cNvPr id="13" name="Shape 524"/>
          <p:cNvSpPr txBox="1">
            <a:spLocks/>
          </p:cNvSpPr>
          <p:nvPr/>
        </p:nvSpPr>
        <p:spPr>
          <a:xfrm>
            <a:off x="822739" y="301237"/>
            <a:ext cx="17703386"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Where Business Meets IT</a:t>
            </a:r>
          </a:p>
        </p:txBody>
      </p:sp>
      <p:pic>
        <p:nvPicPr>
          <p:cNvPr id="19" name="Picture 18"/>
          <p:cNvPicPr>
            <a:picLocks noChangeAspect="1"/>
          </p:cNvPicPr>
          <p:nvPr/>
        </p:nvPicPr>
        <p:blipFill>
          <a:blip r:embed="rId6"/>
          <a:stretch>
            <a:fillRect/>
          </a:stretch>
        </p:blipFill>
        <p:spPr>
          <a:xfrm>
            <a:off x="19588015" y="185772"/>
            <a:ext cx="3664976" cy="1268017"/>
          </a:xfrm>
          <a:prstGeom prst="rect">
            <a:avLst/>
          </a:prstGeom>
        </p:spPr>
      </p:pic>
      <p:pic>
        <p:nvPicPr>
          <p:cNvPr id="22" name="Picture 21" descr="Nokia Lumia 920 Black COPY.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406" y="957263"/>
            <a:ext cx="5705421" cy="1212060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4774" y="3804442"/>
            <a:ext cx="4363931" cy="7273218"/>
          </a:xfrm>
          <a:prstGeom prst="rect">
            <a:avLst/>
          </a:prstGeom>
        </p:spPr>
      </p:pic>
      <p:pic>
        <p:nvPicPr>
          <p:cNvPr id="20" name="iPhone_5s screenshot.png"/>
          <p:cNvPicPr/>
          <p:nvPr/>
        </p:nvPicPr>
        <p:blipFill>
          <a:blip r:embed="rId9">
            <a:extLst/>
          </a:blip>
          <a:stretch>
            <a:fillRect/>
          </a:stretch>
        </p:blipFill>
        <p:spPr>
          <a:xfrm>
            <a:off x="4396336" y="2177994"/>
            <a:ext cx="5817936" cy="11174012"/>
          </a:xfrm>
          <a:prstGeom prst="rect">
            <a:avLst/>
          </a:prstGeom>
          <a:ln w="12700">
            <a:miter lim="400000"/>
          </a:ln>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0695" y="4174313"/>
            <a:ext cx="4048367" cy="7185851"/>
          </a:xfrm>
          <a:prstGeom prst="rect">
            <a:avLst/>
          </a:prstGeom>
        </p:spPr>
      </p:pic>
    </p:spTree>
    <p:extLst>
      <p:ext uri="{BB962C8B-B14F-4D97-AF65-F5344CB8AC3E}">
        <p14:creationId xmlns:p14="http://schemas.microsoft.com/office/powerpoint/2010/main" val="1947148040"/>
      </p:ext>
    </p:extLst>
  </p:cSld>
  <p:clrMapOvr>
    <a:masterClrMapping/>
  </p:clrMapOvr>
  <p:transition xmlns:p14="http://schemas.microsoft.com/office/powerpoint/2010/mai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13598493" y="2625726"/>
            <a:ext cx="9798659" cy="3994132"/>
          </a:xfrm>
          <a:prstGeom prst="rect">
            <a:avLst/>
          </a:prstGeom>
        </p:spPr>
      </p:pic>
      <p:sp>
        <p:nvSpPr>
          <p:cNvPr id="39" name="Rounded Rectangle 38"/>
          <p:cNvSpPr/>
          <p:nvPr/>
        </p:nvSpPr>
        <p:spPr>
          <a:xfrm>
            <a:off x="13728700" y="2682875"/>
            <a:ext cx="9575799" cy="1616473"/>
          </a:xfrm>
          <a:prstGeom prst="roundRect">
            <a:avLst>
              <a:gd name="adj" fmla="val 7668"/>
            </a:avLst>
          </a:prstGeom>
          <a:solidFill>
            <a:srgbClr val="F1602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pic>
        <p:nvPicPr>
          <p:cNvPr id="13" name="Picture 12"/>
          <p:cNvPicPr>
            <a:picLocks noChangeAspect="1"/>
          </p:cNvPicPr>
          <p:nvPr/>
        </p:nvPicPr>
        <p:blipFill>
          <a:blip r:embed="rId2"/>
          <a:stretch>
            <a:fillRect/>
          </a:stretch>
        </p:blipFill>
        <p:spPr>
          <a:xfrm>
            <a:off x="822739" y="2625726"/>
            <a:ext cx="9712216" cy="3994132"/>
          </a:xfrm>
          <a:prstGeom prst="rect">
            <a:avLst/>
          </a:prstGeom>
        </p:spPr>
      </p:pic>
      <p:sp>
        <p:nvSpPr>
          <p:cNvPr id="9" name="Rounded Rectangle 8"/>
          <p:cNvSpPr/>
          <p:nvPr/>
        </p:nvSpPr>
        <p:spPr>
          <a:xfrm>
            <a:off x="907859" y="2682875"/>
            <a:ext cx="9575799" cy="1616473"/>
          </a:xfrm>
          <a:prstGeom prst="roundRect">
            <a:avLst>
              <a:gd name="adj" fmla="val 7668"/>
            </a:avLst>
          </a:prstGeom>
          <a:solidFill>
            <a:srgbClr val="F1602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sp>
        <p:nvSpPr>
          <p:cNvPr id="4" name="TextBox 3"/>
          <p:cNvSpPr txBox="1"/>
          <p:nvPr/>
        </p:nvSpPr>
        <p:spPr>
          <a:xfrm>
            <a:off x="13351253" y="-551481"/>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3" name="TextBox 2"/>
          <p:cNvSpPr txBox="1"/>
          <p:nvPr/>
        </p:nvSpPr>
        <p:spPr>
          <a:xfrm>
            <a:off x="-846633" y="-423363"/>
            <a:ext cx="102592" cy="7950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endParaRPr kumimoji="0" lang="en-US" sz="4500" b="1" i="0" u="none" strike="noStrike" cap="none" spc="0" normalizeH="0" baseline="0" dirty="0">
              <a:ln>
                <a:noFill/>
              </a:ln>
              <a:solidFill>
                <a:srgbClr val="3B99D4"/>
              </a:solidFill>
              <a:effectLst/>
              <a:uFillTx/>
              <a:latin typeface="+mn-lt"/>
              <a:ea typeface="+mn-ea"/>
              <a:cs typeface="+mn-cs"/>
              <a:sym typeface="Segoe UI"/>
            </a:endParaRPr>
          </a:p>
        </p:txBody>
      </p:sp>
      <p:sp>
        <p:nvSpPr>
          <p:cNvPr id="5" name="Rectangle 4"/>
          <p:cNvSpPr/>
          <p:nvPr/>
        </p:nvSpPr>
        <p:spPr>
          <a:xfrm>
            <a:off x="0" y="-230926"/>
            <a:ext cx="24384000" cy="2001353"/>
          </a:xfrm>
          <a:prstGeom prst="rect">
            <a:avLst/>
          </a:prstGeom>
          <a:solidFill>
            <a:srgbClr val="F1602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a:ln>
                <a:noFill/>
              </a:ln>
              <a:solidFill>
                <a:srgbClr val="FFFFFF"/>
              </a:solidFill>
              <a:effectLst/>
              <a:uFillTx/>
              <a:latin typeface="+mn-lt"/>
              <a:ea typeface="+mn-ea"/>
              <a:cs typeface="+mn-cs"/>
              <a:sym typeface="Segoe UI"/>
            </a:endParaRPr>
          </a:p>
        </p:txBody>
      </p:sp>
      <p:pic>
        <p:nvPicPr>
          <p:cNvPr id="10" name="Picture 9"/>
          <p:cNvPicPr>
            <a:picLocks noChangeAspect="1"/>
          </p:cNvPicPr>
          <p:nvPr/>
        </p:nvPicPr>
        <p:blipFill>
          <a:blip r:embed="rId3"/>
          <a:stretch>
            <a:fillRect/>
          </a:stretch>
        </p:blipFill>
        <p:spPr>
          <a:xfrm>
            <a:off x="927100" y="12151029"/>
            <a:ext cx="3175000" cy="724123"/>
          </a:xfrm>
          <a:prstGeom prst="rect">
            <a:avLst/>
          </a:prstGeom>
        </p:spPr>
      </p:pic>
      <p:sp>
        <p:nvSpPr>
          <p:cNvPr id="15" name="TextBox 14"/>
          <p:cNvSpPr txBox="1"/>
          <p:nvPr/>
        </p:nvSpPr>
        <p:spPr>
          <a:xfrm>
            <a:off x="5058372" y="3222115"/>
            <a:ext cx="4119898" cy="6668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algn="ctr">
              <a:lnSpc>
                <a:spcPct val="90000"/>
              </a:lnSpc>
              <a:buNone/>
            </a:pPr>
            <a:r>
              <a:rPr lang="en-US" sz="4000" dirty="0" smtClean="0">
                <a:solidFill>
                  <a:srgbClr val="FCFDFF"/>
                </a:solidFill>
                <a:latin typeface="Arial"/>
                <a:cs typeface="Arial"/>
              </a:rPr>
              <a:t>Monte </a:t>
            </a:r>
            <a:r>
              <a:rPr lang="en-US" sz="4000" b="0" dirty="0" smtClean="0">
                <a:solidFill>
                  <a:srgbClr val="FCFDFF"/>
                </a:solidFill>
                <a:latin typeface="Arial"/>
                <a:cs typeface="Arial"/>
              </a:rPr>
              <a:t>Beck</a:t>
            </a:r>
            <a:endParaRPr lang="en-US" sz="4000" b="0" dirty="0">
              <a:solidFill>
                <a:srgbClr val="FCFDFF"/>
              </a:solidFill>
              <a:latin typeface="Arial"/>
              <a:cs typeface="Arial"/>
            </a:endParaRPr>
          </a:p>
        </p:txBody>
      </p:sp>
      <p:sp>
        <p:nvSpPr>
          <p:cNvPr id="16" name="TextBox 15"/>
          <p:cNvSpPr txBox="1"/>
          <p:nvPr/>
        </p:nvSpPr>
        <p:spPr>
          <a:xfrm>
            <a:off x="5654868" y="4480634"/>
            <a:ext cx="4691947" cy="10433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algn="l">
              <a:lnSpc>
                <a:spcPct val="110000"/>
              </a:lnSpc>
              <a:buNone/>
            </a:pPr>
            <a:r>
              <a:rPr lang="en-US" sz="2800" b="0" dirty="0" smtClean="0">
                <a:solidFill>
                  <a:srgbClr val="F16022"/>
                </a:solidFill>
                <a:latin typeface="Arial"/>
                <a:cs typeface="Arial"/>
              </a:rPr>
              <a:t>CMO</a:t>
            </a:r>
          </a:p>
          <a:p>
            <a:pPr marL="0" indent="0" algn="l">
              <a:lnSpc>
                <a:spcPct val="110000"/>
              </a:lnSpc>
              <a:buNone/>
            </a:pPr>
            <a:r>
              <a:rPr lang="en-US" sz="2800" dirty="0" smtClean="0">
                <a:solidFill>
                  <a:srgbClr val="F16022"/>
                </a:solidFill>
                <a:latin typeface="Arial"/>
                <a:cs typeface="Arial"/>
              </a:rPr>
              <a:t>Direct Energy</a:t>
            </a:r>
            <a:endParaRPr lang="en-US" sz="2800" dirty="0">
              <a:solidFill>
                <a:srgbClr val="F16022"/>
              </a:solidFill>
              <a:latin typeface="Arial"/>
              <a:cs typeface="Arial"/>
            </a:endParaRPr>
          </a:p>
        </p:txBody>
      </p:sp>
      <p:sp>
        <p:nvSpPr>
          <p:cNvPr id="32" name="TextBox 31"/>
          <p:cNvSpPr txBox="1"/>
          <p:nvPr/>
        </p:nvSpPr>
        <p:spPr>
          <a:xfrm>
            <a:off x="18487641" y="3222115"/>
            <a:ext cx="4375239" cy="6668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algn="l">
              <a:lnSpc>
                <a:spcPct val="90000"/>
              </a:lnSpc>
              <a:buNone/>
            </a:pPr>
            <a:r>
              <a:rPr lang="en-US" sz="4000" dirty="0" smtClean="0">
                <a:solidFill>
                  <a:srgbClr val="FCFDFF"/>
                </a:solidFill>
                <a:latin typeface="Arial"/>
                <a:cs typeface="Arial"/>
              </a:rPr>
              <a:t>Brian </a:t>
            </a:r>
            <a:r>
              <a:rPr lang="en-US" sz="4000" b="0" dirty="0" err="1" smtClean="0">
                <a:solidFill>
                  <a:srgbClr val="FCFDFF"/>
                </a:solidFill>
                <a:latin typeface="Arial"/>
                <a:cs typeface="Arial"/>
              </a:rPr>
              <a:t>Orrell</a:t>
            </a:r>
            <a:endParaRPr lang="en-US" sz="4000" b="0" dirty="0">
              <a:solidFill>
                <a:srgbClr val="FCFDFF"/>
              </a:solidFill>
              <a:latin typeface="Arial"/>
              <a:cs typeface="Arial"/>
            </a:endParaRPr>
          </a:p>
        </p:txBody>
      </p:sp>
      <p:sp>
        <p:nvSpPr>
          <p:cNvPr id="35" name="Content Placeholder 2"/>
          <p:cNvSpPr txBox="1">
            <a:spLocks/>
          </p:cNvSpPr>
          <p:nvPr/>
        </p:nvSpPr>
        <p:spPr>
          <a:xfrm>
            <a:off x="927100" y="6815116"/>
            <a:ext cx="9575800" cy="420117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base">
              <a:spcBef>
                <a:spcPct val="0"/>
              </a:spcBef>
              <a:spcAft>
                <a:spcPct val="0"/>
              </a:spcAft>
              <a:buNone/>
            </a:pPr>
            <a:r>
              <a:rPr lang="en-US" sz="4000" dirty="0">
                <a:solidFill>
                  <a:srgbClr val="022441"/>
                </a:solidFill>
                <a:latin typeface="Arial"/>
                <a:ea typeface="ＭＳ Ｐゴシック" charset="0"/>
                <a:cs typeface="Arial"/>
              </a:rPr>
              <a:t>“A growing portion of Direct Energy’s customer base live and die by their smartphones. We wanted to engage this growing audience in a way that is familiar to them, with a great, native app on multiple platforms. </a:t>
            </a:r>
            <a:r>
              <a:rPr lang="en-US" sz="4000" dirty="0" err="1">
                <a:solidFill>
                  <a:srgbClr val="022441"/>
                </a:solidFill>
                <a:latin typeface="Arial"/>
                <a:ea typeface="ＭＳ Ｐゴシック" charset="0"/>
                <a:cs typeface="Arial"/>
              </a:rPr>
              <a:t>Pariveda</a:t>
            </a:r>
            <a:r>
              <a:rPr lang="en-US" sz="4000" dirty="0">
                <a:solidFill>
                  <a:srgbClr val="022441"/>
                </a:solidFill>
                <a:latin typeface="Arial"/>
                <a:ea typeface="ＭＳ Ｐゴシック" charset="0"/>
                <a:cs typeface="Arial"/>
              </a:rPr>
              <a:t> and Xamarin made this possible.” </a:t>
            </a:r>
            <a:endParaRPr lang="en-US" sz="4000" dirty="0">
              <a:solidFill>
                <a:srgbClr val="022441"/>
              </a:solidFill>
              <a:latin typeface="Arial"/>
              <a:ea typeface="ＭＳ Ｐゴシック" charset="0"/>
              <a:cs typeface="Arial"/>
            </a:endParaRPr>
          </a:p>
        </p:txBody>
      </p:sp>
      <p:sp>
        <p:nvSpPr>
          <p:cNvPr id="36" name="Content Placeholder 2"/>
          <p:cNvSpPr txBox="1">
            <a:spLocks/>
          </p:cNvSpPr>
          <p:nvPr/>
        </p:nvSpPr>
        <p:spPr>
          <a:xfrm>
            <a:off x="13648173" y="6815116"/>
            <a:ext cx="9575800" cy="508639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a:solidFill>
                  <a:srgbClr val="022441"/>
                </a:solidFill>
                <a:latin typeface="Arial"/>
                <a:cs typeface="Arial"/>
              </a:rPr>
              <a:t>“Xamarin is a critical part of </a:t>
            </a:r>
            <a:r>
              <a:rPr lang="en-US" sz="4000" dirty="0" err="1">
                <a:solidFill>
                  <a:srgbClr val="022441"/>
                </a:solidFill>
                <a:latin typeface="Arial"/>
                <a:cs typeface="Arial"/>
              </a:rPr>
              <a:t>Pariveda’s</a:t>
            </a:r>
            <a:r>
              <a:rPr lang="en-US" sz="4000" dirty="0">
                <a:solidFill>
                  <a:srgbClr val="022441"/>
                </a:solidFill>
                <a:latin typeface="Arial"/>
                <a:cs typeface="Arial"/>
              </a:rPr>
              <a:t> growing mobile success and expertise. We are able to deliver fully native apps very quickly—something not possible with any other solution.”</a:t>
            </a:r>
            <a:endParaRPr lang="en-US" sz="4000" dirty="0">
              <a:solidFill>
                <a:srgbClr val="022441"/>
              </a:solidFill>
              <a:latin typeface="Arial"/>
              <a:cs typeface="Arial"/>
            </a:endParaRPr>
          </a:p>
        </p:txBody>
      </p:sp>
      <p:sp>
        <p:nvSpPr>
          <p:cNvPr id="20" name="Shape 524"/>
          <p:cNvSpPr txBox="1">
            <a:spLocks/>
          </p:cNvSpPr>
          <p:nvPr/>
        </p:nvSpPr>
        <p:spPr>
          <a:xfrm>
            <a:off x="822739" y="301237"/>
            <a:ext cx="17703386" cy="1122660"/>
          </a:xfrm>
          <a:prstGeom prst="rect">
            <a:avLst/>
          </a:prstGeom>
        </p:spPr>
        <p:txBody>
          <a:bodyPr/>
          <a:lstStyle>
            <a:lvl1pPr defTabSz="825500">
              <a:lnSpc>
                <a:spcPct val="90000"/>
              </a:lnSpc>
              <a:defRPr sz="8000">
                <a:solidFill>
                  <a:srgbClr val="11233D"/>
                </a:solidFill>
                <a:latin typeface="+mn-lt"/>
                <a:ea typeface="+mn-ea"/>
                <a:cs typeface="+mn-cs"/>
                <a:sym typeface="Segoe UI"/>
              </a:defRPr>
            </a:lvl1pPr>
            <a:lvl2pPr indent="228600" defTabSz="825500">
              <a:lnSpc>
                <a:spcPct val="90000"/>
              </a:lnSpc>
              <a:defRPr sz="30000">
                <a:solidFill>
                  <a:srgbClr val="FFFFFF"/>
                </a:solidFill>
                <a:latin typeface="+mj-lt"/>
                <a:ea typeface="+mj-ea"/>
                <a:cs typeface="+mj-cs"/>
                <a:sym typeface="SegoeUI-Semilight"/>
              </a:defRPr>
            </a:lvl2pPr>
            <a:lvl3pPr indent="457200" defTabSz="825500">
              <a:lnSpc>
                <a:spcPct val="90000"/>
              </a:lnSpc>
              <a:defRPr sz="30000">
                <a:solidFill>
                  <a:srgbClr val="FFFFFF"/>
                </a:solidFill>
                <a:latin typeface="+mj-lt"/>
                <a:ea typeface="+mj-ea"/>
                <a:cs typeface="+mj-cs"/>
                <a:sym typeface="SegoeUI-Semilight"/>
              </a:defRPr>
            </a:lvl3pPr>
            <a:lvl4pPr indent="685800" defTabSz="825500">
              <a:lnSpc>
                <a:spcPct val="90000"/>
              </a:lnSpc>
              <a:defRPr sz="30000">
                <a:solidFill>
                  <a:srgbClr val="FFFFFF"/>
                </a:solidFill>
                <a:latin typeface="+mj-lt"/>
                <a:ea typeface="+mj-ea"/>
                <a:cs typeface="+mj-cs"/>
                <a:sym typeface="SegoeUI-Semilight"/>
              </a:defRPr>
            </a:lvl4pPr>
            <a:lvl5pPr indent="914400" defTabSz="825500">
              <a:lnSpc>
                <a:spcPct val="90000"/>
              </a:lnSpc>
              <a:defRPr sz="30000">
                <a:solidFill>
                  <a:srgbClr val="FFFFFF"/>
                </a:solidFill>
                <a:latin typeface="+mj-lt"/>
                <a:ea typeface="+mj-ea"/>
                <a:cs typeface="+mj-cs"/>
                <a:sym typeface="SegoeUI-Semilight"/>
              </a:defRPr>
            </a:lvl5pPr>
            <a:lvl6pPr indent="1143000" defTabSz="825500">
              <a:lnSpc>
                <a:spcPct val="90000"/>
              </a:lnSpc>
              <a:defRPr sz="30000">
                <a:solidFill>
                  <a:srgbClr val="FFFFFF"/>
                </a:solidFill>
                <a:latin typeface="+mj-lt"/>
                <a:ea typeface="+mj-ea"/>
                <a:cs typeface="+mj-cs"/>
                <a:sym typeface="SegoeUI-Semilight"/>
              </a:defRPr>
            </a:lvl6pPr>
            <a:lvl7pPr indent="1371600" defTabSz="825500">
              <a:lnSpc>
                <a:spcPct val="90000"/>
              </a:lnSpc>
              <a:defRPr sz="30000">
                <a:solidFill>
                  <a:srgbClr val="FFFFFF"/>
                </a:solidFill>
                <a:latin typeface="+mj-lt"/>
                <a:ea typeface="+mj-ea"/>
                <a:cs typeface="+mj-cs"/>
                <a:sym typeface="SegoeUI-Semilight"/>
              </a:defRPr>
            </a:lvl7pPr>
            <a:lvl8pPr indent="1600200" defTabSz="825500">
              <a:lnSpc>
                <a:spcPct val="90000"/>
              </a:lnSpc>
              <a:defRPr sz="30000">
                <a:solidFill>
                  <a:srgbClr val="FFFFFF"/>
                </a:solidFill>
                <a:latin typeface="+mj-lt"/>
                <a:ea typeface="+mj-ea"/>
                <a:cs typeface="+mj-cs"/>
                <a:sym typeface="SegoeUI-Semilight"/>
              </a:defRPr>
            </a:lvl8pPr>
            <a:lvl9pPr indent="1828800" defTabSz="825500">
              <a:lnSpc>
                <a:spcPct val="90000"/>
              </a:lnSpc>
              <a:defRPr sz="30000">
                <a:solidFill>
                  <a:srgbClr val="FFFFFF"/>
                </a:solidFill>
                <a:latin typeface="+mj-lt"/>
                <a:ea typeface="+mj-ea"/>
                <a:cs typeface="+mj-cs"/>
                <a:sym typeface="SegoeUI-Semilight"/>
              </a:defRPr>
            </a:lvl9pPr>
          </a:lstStyle>
          <a:p>
            <a:pPr>
              <a:defRPr sz="1800">
                <a:solidFill>
                  <a:srgbClr val="000000"/>
                </a:solidFill>
              </a:defRPr>
            </a:pPr>
            <a:r>
              <a:rPr lang="en-US" sz="6000" b="0" dirty="0">
                <a:solidFill>
                  <a:srgbClr val="FCFDFF"/>
                </a:solidFill>
                <a:latin typeface="Arial"/>
                <a:cs typeface="Arial"/>
              </a:rPr>
              <a:t>Where Business Meets IT</a:t>
            </a:r>
          </a:p>
        </p:txBody>
      </p:sp>
      <p:pic>
        <p:nvPicPr>
          <p:cNvPr id="21" name="Picture 20"/>
          <p:cNvPicPr>
            <a:picLocks noChangeAspect="1"/>
          </p:cNvPicPr>
          <p:nvPr/>
        </p:nvPicPr>
        <p:blipFill>
          <a:blip r:embed="rId5"/>
          <a:stretch>
            <a:fillRect/>
          </a:stretch>
        </p:blipFill>
        <p:spPr>
          <a:xfrm>
            <a:off x="19588015" y="185772"/>
            <a:ext cx="3664976" cy="1268017"/>
          </a:xfrm>
          <a:prstGeom prst="rect">
            <a:avLst/>
          </a:prstGeom>
        </p:spPr>
      </p:pic>
      <p:pic>
        <p:nvPicPr>
          <p:cNvPr id="22" name="Picture 21" descr="monte_beck.jpg"/>
          <p:cNvPicPr>
            <a:picLocks noChangeAspect="1"/>
          </p:cNvPicPr>
          <p:nvPr/>
        </p:nvPicPr>
        <p:blipFill rotWithShape="1">
          <a:blip r:embed="rId6">
            <a:extLst>
              <a:ext uri="{28A0092B-C50C-407E-A947-70E740481C1C}">
                <a14:useLocalDpi xmlns:a14="http://schemas.microsoft.com/office/drawing/2010/main" val="0"/>
              </a:ext>
            </a:extLst>
          </a:blip>
          <a:srcRect b="12222"/>
          <a:stretch/>
        </p:blipFill>
        <p:spPr>
          <a:xfrm>
            <a:off x="1868880" y="3050182"/>
            <a:ext cx="2864569" cy="2868018"/>
          </a:xfrm>
          <a:prstGeom prst="ellipse">
            <a:avLst/>
          </a:prstGeom>
          <a:ln>
            <a:solidFill>
              <a:srgbClr val="3C90D1"/>
            </a:solidFill>
          </a:ln>
        </p:spPr>
      </p:pic>
      <p:pic>
        <p:nvPicPr>
          <p:cNvPr id="23" name="Picture 22" descr="headshot_Corporate_Orrell-Brian.jpg"/>
          <p:cNvPicPr>
            <a:picLocks noChangeAspect="1"/>
          </p:cNvPicPr>
          <p:nvPr/>
        </p:nvPicPr>
        <p:blipFill rotWithShape="1">
          <a:blip r:embed="rId7">
            <a:extLst>
              <a:ext uri="{28A0092B-C50C-407E-A947-70E740481C1C}">
                <a14:useLocalDpi xmlns:a14="http://schemas.microsoft.com/office/drawing/2010/main" val="0"/>
              </a:ext>
            </a:extLst>
          </a:blip>
          <a:srcRect l="16000" r="18667" b="9778"/>
          <a:stretch/>
        </p:blipFill>
        <p:spPr>
          <a:xfrm>
            <a:off x="14814715" y="3043278"/>
            <a:ext cx="2775789" cy="2874922"/>
          </a:xfrm>
          <a:prstGeom prst="ellipse">
            <a:avLst/>
          </a:prstGeom>
          <a:solidFill>
            <a:srgbClr val="3C90D1"/>
          </a:solidFill>
          <a:ln>
            <a:solidFill>
              <a:srgbClr val="3C90D1"/>
            </a:solidFill>
          </a:ln>
          <a:effectLst/>
        </p:spPr>
      </p:pic>
      <p:sp>
        <p:nvSpPr>
          <p:cNvPr id="24" name="TextBox 23"/>
          <p:cNvSpPr txBox="1"/>
          <p:nvPr/>
        </p:nvSpPr>
        <p:spPr>
          <a:xfrm>
            <a:off x="18487641" y="4480634"/>
            <a:ext cx="4691947" cy="10433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algn="l">
              <a:lnSpc>
                <a:spcPct val="110000"/>
              </a:lnSpc>
              <a:buNone/>
            </a:pPr>
            <a:r>
              <a:rPr lang="en-US" sz="2800" b="0" dirty="0" smtClean="0">
                <a:solidFill>
                  <a:srgbClr val="F16022"/>
                </a:solidFill>
                <a:latin typeface="Arial"/>
                <a:cs typeface="Arial"/>
              </a:rPr>
              <a:t>CMO</a:t>
            </a:r>
          </a:p>
          <a:p>
            <a:pPr marL="0" indent="0" algn="l">
              <a:lnSpc>
                <a:spcPct val="110000"/>
              </a:lnSpc>
              <a:buNone/>
            </a:pPr>
            <a:r>
              <a:rPr lang="en-US" sz="2800" dirty="0" smtClean="0">
                <a:solidFill>
                  <a:srgbClr val="F16022"/>
                </a:solidFill>
                <a:latin typeface="Arial"/>
                <a:cs typeface="Arial"/>
              </a:rPr>
              <a:t>Direct Energy</a:t>
            </a:r>
            <a:endParaRPr lang="en-US" sz="2800" dirty="0">
              <a:solidFill>
                <a:srgbClr val="F16022"/>
              </a:solidFill>
              <a:latin typeface="Arial"/>
              <a:cs typeface="Arial"/>
            </a:endParaRPr>
          </a:p>
        </p:txBody>
      </p:sp>
    </p:spTree>
    <p:extLst>
      <p:ext uri="{BB962C8B-B14F-4D97-AF65-F5344CB8AC3E}">
        <p14:creationId xmlns:p14="http://schemas.microsoft.com/office/powerpoint/2010/main" val="1717399607"/>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shot 2014-04-10 13.39.28.jpg"/>
          <p:cNvPicPr/>
          <p:nvPr/>
        </p:nvPicPr>
        <p:blipFill>
          <a:blip r:embed="rId2">
            <a:extLst/>
          </a:blip>
          <a:stretch>
            <a:fillRect/>
          </a:stretch>
        </p:blipFill>
        <p:spPr>
          <a:xfrm>
            <a:off x="938192" y="4343194"/>
            <a:ext cx="6677591" cy="5029612"/>
          </a:xfrm>
          <a:prstGeom prst="rect">
            <a:avLst/>
          </a:prstGeom>
          <a:ln w="12700">
            <a:miter lim="400000"/>
          </a:ln>
        </p:spPr>
      </p:pic>
      <p:pic>
        <p:nvPicPr>
          <p:cNvPr id="187" name="header image.jpg"/>
          <p:cNvPicPr/>
          <p:nvPr/>
        </p:nvPicPr>
        <p:blipFill>
          <a:blip r:embed="rId3">
            <a:extLst/>
          </a:blip>
          <a:srcRect l="9824" t="2750" r="2517" b="8610"/>
          <a:stretch>
            <a:fillRect/>
          </a:stretch>
        </p:blipFill>
        <p:spPr>
          <a:xfrm>
            <a:off x="8436669" y="4336626"/>
            <a:ext cx="6677686" cy="5061616"/>
          </a:xfrm>
          <a:prstGeom prst="rect">
            <a:avLst/>
          </a:prstGeom>
          <a:ln w="12700">
            <a:miter lim="400000"/>
          </a:ln>
        </p:spPr>
      </p:pic>
      <p:pic>
        <p:nvPicPr>
          <p:cNvPr id="188" name="WordamentHero1.jpg"/>
          <p:cNvPicPr/>
          <p:nvPr/>
        </p:nvPicPr>
        <p:blipFill>
          <a:blip r:embed="rId4">
            <a:extLst/>
          </a:blip>
          <a:srcRect r="1846"/>
          <a:stretch>
            <a:fillRect/>
          </a:stretch>
        </p:blipFill>
        <p:spPr>
          <a:xfrm>
            <a:off x="15935374" y="4315989"/>
            <a:ext cx="6653552" cy="5084050"/>
          </a:xfrm>
          <a:prstGeom prst="rect">
            <a:avLst/>
          </a:prstGeom>
          <a:ln w="12700">
            <a:miter lim="400000"/>
          </a:ln>
        </p:spPr>
      </p:pic>
      <p:sp>
        <p:nvSpPr>
          <p:cNvPr id="189" name="Shape 189"/>
          <p:cNvSpPr>
            <a:spLocks noGrp="1"/>
          </p:cNvSpPr>
          <p:nvPr>
            <p:ph type="title"/>
          </p:nvPr>
        </p:nvSpPr>
        <p:spPr>
          <a:xfrm>
            <a:off x="766496" y="537776"/>
            <a:ext cx="21005800" cy="2286000"/>
          </a:xfrm>
          <a:prstGeom prst="rect">
            <a:avLst/>
          </a:prstGeom>
        </p:spPr>
        <p:txBody>
          <a:bodyPr/>
          <a:lstStyle>
            <a:lvl1pPr defTabSz="932742">
              <a:defRPr spc="-296">
                <a:solidFill>
                  <a:srgbClr val="4AA3D9"/>
                </a:solidFill>
              </a:defRPr>
            </a:lvl1pPr>
          </a:lstStyle>
          <a:p>
            <a:pPr lvl="0">
              <a:defRPr sz="1800" spc="0">
                <a:solidFill>
                  <a:srgbClr val="000000"/>
                </a:solidFill>
              </a:defRPr>
            </a:pPr>
            <a:r>
              <a:rPr sz="8000" spc="-296" dirty="0">
                <a:solidFill>
                  <a:srgbClr val="4AA3D9"/>
                </a:solidFill>
              </a:rPr>
              <a:t>Example: layout three photos</a:t>
            </a:r>
          </a:p>
        </p:txBody>
      </p:sp>
      <p:sp>
        <p:nvSpPr>
          <p:cNvPr id="190" name="Shape 190"/>
          <p:cNvSpPr/>
          <p:nvPr/>
        </p:nvSpPr>
        <p:spPr>
          <a:xfrm>
            <a:off x="881948" y="9696493"/>
            <a:ext cx="7013700" cy="1772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932471">
              <a:lnSpc>
                <a:spcPct val="90000"/>
              </a:lnSpc>
              <a:defRPr sz="1800" b="0">
                <a:solidFill>
                  <a:srgbClr val="000000"/>
                </a:solidFill>
              </a:defRPr>
            </a:pPr>
            <a:r>
              <a:rPr sz="3500">
                <a:solidFill>
                  <a:srgbClr val="15304E"/>
                </a:solidFill>
              </a:rPr>
              <a:t>This text shape has no fill.</a:t>
            </a:r>
            <a:br>
              <a:rPr sz="3500">
                <a:solidFill>
                  <a:srgbClr val="15304E"/>
                </a:solidFill>
              </a:rPr>
            </a:br>
            <a:r>
              <a:rPr sz="3500">
                <a:solidFill>
                  <a:srgbClr val="15304E"/>
                </a:solidFill>
              </a:rPr>
              <a:t>It uses the same default interior margins as content tiles </a:t>
            </a:r>
          </a:p>
        </p:txBody>
      </p:sp>
      <p:sp>
        <p:nvSpPr>
          <p:cNvPr id="191" name="Shape 191"/>
          <p:cNvSpPr/>
          <p:nvPr/>
        </p:nvSpPr>
        <p:spPr>
          <a:xfrm>
            <a:off x="8378052" y="9696492"/>
            <a:ext cx="7013700" cy="1235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932742">
              <a:lnSpc>
                <a:spcPct val="90000"/>
              </a:lnSpc>
              <a:spcBef>
                <a:spcPts val="1800"/>
              </a:spcBef>
              <a:defRPr sz="3500" b="0">
                <a:solidFill>
                  <a:srgbClr val="15304E"/>
                </a:solidFill>
              </a:defRPr>
            </a:lvl1pPr>
          </a:lstStyle>
          <a:p>
            <a:pPr lvl="0">
              <a:defRPr sz="1800">
                <a:solidFill>
                  <a:srgbClr val="000000"/>
                </a:solidFill>
              </a:defRPr>
            </a:pPr>
            <a:r>
              <a:rPr sz="3500">
                <a:solidFill>
                  <a:srgbClr val="15304E"/>
                </a:solidFill>
              </a:rPr>
              <a:t>Align all text blocks to the content tiles interior margins</a:t>
            </a:r>
          </a:p>
        </p:txBody>
      </p:sp>
      <p:sp>
        <p:nvSpPr>
          <p:cNvPr id="192" name="Shape 192"/>
          <p:cNvSpPr/>
          <p:nvPr/>
        </p:nvSpPr>
        <p:spPr>
          <a:xfrm>
            <a:off x="15924955" y="9696492"/>
            <a:ext cx="7013700" cy="1235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932471">
              <a:lnSpc>
                <a:spcPct val="90000"/>
              </a:lnSpc>
              <a:defRPr sz="1800" b="0">
                <a:solidFill>
                  <a:srgbClr val="000000"/>
                </a:solidFill>
              </a:defRPr>
            </a:pPr>
            <a:r>
              <a:rPr sz="3500">
                <a:solidFill>
                  <a:srgbClr val="15304E"/>
                </a:solidFill>
              </a:rPr>
              <a:t>Text can be used on, above or </a:t>
            </a:r>
            <a:br>
              <a:rPr sz="3500">
                <a:solidFill>
                  <a:srgbClr val="15304E"/>
                </a:solidFill>
              </a:rPr>
            </a:br>
            <a:r>
              <a:rPr sz="3500">
                <a:solidFill>
                  <a:srgbClr val="15304E"/>
                </a:solidFill>
              </a:rPr>
              <a:t>below photos.</a:t>
            </a:r>
          </a:p>
        </p:txBody>
      </p:sp>
      <p:sp>
        <p:nvSpPr>
          <p:cNvPr id="193" name="Shape 193"/>
          <p:cNvSpPr/>
          <p:nvPr/>
        </p:nvSpPr>
        <p:spPr>
          <a:xfrm>
            <a:off x="15873739" y="1331168"/>
            <a:ext cx="6802280" cy="251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932742">
              <a:defRPr sz="1800" b="0">
                <a:solidFill>
                  <a:srgbClr val="000000"/>
                </a:solidFill>
              </a:defRPr>
            </a:pPr>
            <a:r>
              <a:rPr sz="2900" b="1">
                <a:solidFill>
                  <a:srgbClr val="15304E"/>
                </a:solidFill>
              </a:rPr>
              <a:t>Design Tip: In this instruction, turn on the drawing guides </a:t>
            </a:r>
            <a:br>
              <a:rPr sz="2900" b="1">
                <a:solidFill>
                  <a:srgbClr val="15304E"/>
                </a:solidFill>
              </a:rPr>
            </a:br>
            <a:r>
              <a:rPr sz="2900" b="1">
                <a:solidFill>
                  <a:srgbClr val="15304E"/>
                </a:solidFill>
              </a:rPr>
              <a:t>(View -&gt; Guides) to see how the photos and content tiles are aligned to the underlying grid system.</a:t>
            </a:r>
          </a:p>
        </p:txBody>
      </p:sp>
      <p:sp>
        <p:nvSpPr>
          <p:cNvPr id="194" name="Shape 194"/>
          <p:cNvSpPr/>
          <p:nvPr/>
        </p:nvSpPr>
        <p:spPr>
          <a:xfrm flipV="1">
            <a:off x="8433147"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195" name="Shape 195"/>
          <p:cNvSpPr/>
          <p:nvPr/>
        </p:nvSpPr>
        <p:spPr>
          <a:xfrm flipV="1">
            <a:off x="7603083"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196" name="Shape 196"/>
          <p:cNvSpPr/>
          <p:nvPr/>
        </p:nvSpPr>
        <p:spPr>
          <a:xfrm flipV="1">
            <a:off x="15938847"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
        <p:nvSpPr>
          <p:cNvPr id="197" name="Shape 197"/>
          <p:cNvSpPr/>
          <p:nvPr/>
        </p:nvSpPr>
        <p:spPr>
          <a:xfrm flipV="1">
            <a:off x="15108783" y="2499146"/>
            <a:ext cx="1" cy="9116332"/>
          </a:xfrm>
          <a:prstGeom prst="line">
            <a:avLst/>
          </a:prstGeom>
          <a:ln w="25400">
            <a:solidFill>
              <a:srgbClr val="15304E"/>
            </a:solidFill>
            <a:prstDash val="sysDot"/>
            <a:miter lim="400000"/>
          </a:ln>
        </p:spPr>
        <p:txBody>
          <a:bodyPr lIns="0" tIns="0" rIns="0" bIns="0" anchor="ctr"/>
          <a:lstStyle/>
          <a:p>
            <a:pPr lvl="0">
              <a:lnSpc>
                <a:spcPct val="90000"/>
              </a:lnSpc>
              <a:spcBef>
                <a:spcPts val="3500"/>
              </a:spcBef>
              <a:defRPr b="0">
                <a:solidFill>
                  <a:srgbClr val="FFFFFF"/>
                </a:solidFill>
              </a:defRPr>
            </a:pPr>
            <a:endParaRP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591" y="524960"/>
            <a:ext cx="21005800" cy="2286000"/>
          </a:xfrm>
        </p:spPr>
        <p:txBody>
          <a:bodyPr/>
          <a:lstStyle/>
          <a:p>
            <a:r>
              <a:rPr lang="en-US" dirty="0" smtClean="0"/>
              <a:t>How to insert the photos</a:t>
            </a:r>
            <a:endParaRPr lang="en-US" dirty="0"/>
          </a:p>
        </p:txBody>
      </p:sp>
      <p:sp>
        <p:nvSpPr>
          <p:cNvPr id="29" name="Shape 529"/>
          <p:cNvSpPr/>
          <p:nvPr/>
        </p:nvSpPr>
        <p:spPr>
          <a:xfrm>
            <a:off x="3480771" y="9619921"/>
            <a:ext cx="1608589" cy="58734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lnSpc>
                <a:spcPct val="90000"/>
              </a:lnSpc>
              <a:spcBef>
                <a:spcPts val="3500"/>
              </a:spcBef>
              <a:defRPr sz="1800" b="0">
                <a:solidFill>
                  <a:srgbClr val="000000"/>
                </a:solidFill>
              </a:defRPr>
            </a:pPr>
            <a:r>
              <a:rPr lang="en-US" sz="3500" dirty="0" smtClean="0">
                <a:solidFill>
                  <a:srgbClr val="002060"/>
                </a:solidFill>
              </a:rPr>
              <a:t>280px</a:t>
            </a:r>
            <a:endParaRPr sz="3500" dirty="0">
              <a:solidFill>
                <a:srgbClr val="002060"/>
              </a:solidFill>
            </a:endParaRPr>
          </a:p>
        </p:txBody>
      </p:sp>
      <p:sp>
        <p:nvSpPr>
          <p:cNvPr id="30" name="Flowchart: Process 29"/>
          <p:cNvSpPr/>
          <p:nvPr/>
        </p:nvSpPr>
        <p:spPr>
          <a:xfrm>
            <a:off x="959011" y="4315989"/>
            <a:ext cx="6677591" cy="5056817"/>
          </a:xfrm>
          <a:prstGeom prst="flowChartProcess">
            <a:avLst/>
          </a:prstGeom>
          <a:solidFill>
            <a:srgbClr val="FFFFFF"/>
          </a:solidFill>
          <a:ln w="28575"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90000"/>
              </a:lnSpc>
              <a:spcBef>
                <a:spcPts val="3500"/>
              </a:spcBef>
              <a:spcAft>
                <a:spcPts val="0"/>
              </a:spcAft>
              <a:buClrTx/>
              <a:buSzTx/>
              <a:buFontTx/>
              <a:buNone/>
              <a:tabLst/>
            </a:pPr>
            <a:endParaRPr kumimoji="0" lang="en-US" sz="4500" b="0" i="0" u="none" strike="noStrike" cap="none" spc="0" normalizeH="0" baseline="0" dirty="0">
              <a:ln>
                <a:noFill/>
              </a:ln>
              <a:solidFill>
                <a:srgbClr val="FFFFFF"/>
              </a:solidFill>
              <a:effectLst/>
              <a:uFillTx/>
              <a:latin typeface="+mn-lt"/>
              <a:ea typeface="+mn-ea"/>
              <a:cs typeface="+mn-cs"/>
              <a:sym typeface="Segoe UI"/>
            </a:endParaRPr>
          </a:p>
        </p:txBody>
      </p:sp>
      <p:sp>
        <p:nvSpPr>
          <p:cNvPr id="31" name="Shape 529"/>
          <p:cNvSpPr/>
          <p:nvPr/>
        </p:nvSpPr>
        <p:spPr>
          <a:xfrm>
            <a:off x="7615783" y="3678314"/>
            <a:ext cx="1608589" cy="58734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lnSpc>
                <a:spcPct val="90000"/>
              </a:lnSpc>
              <a:spcBef>
                <a:spcPts val="3500"/>
              </a:spcBef>
              <a:defRPr sz="1800" b="0">
                <a:solidFill>
                  <a:srgbClr val="000000"/>
                </a:solidFill>
              </a:defRPr>
            </a:pPr>
            <a:r>
              <a:rPr lang="en-US" sz="3500" dirty="0" smtClean="0">
                <a:solidFill>
                  <a:srgbClr val="002060"/>
                </a:solidFill>
              </a:rPr>
              <a:t>210px</a:t>
            </a:r>
            <a:endParaRPr sz="3500" dirty="0">
              <a:solidFill>
                <a:srgbClr val="002060"/>
              </a:solidFill>
            </a:endParaRPr>
          </a:p>
        </p:txBody>
      </p:sp>
      <p:sp>
        <p:nvSpPr>
          <p:cNvPr id="32" name="Shape 529"/>
          <p:cNvSpPr/>
          <p:nvPr/>
        </p:nvSpPr>
        <p:spPr>
          <a:xfrm>
            <a:off x="938192" y="10928019"/>
            <a:ext cx="6930461" cy="58734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lnSpc>
                <a:spcPct val="90000"/>
              </a:lnSpc>
              <a:spcBef>
                <a:spcPts val="3500"/>
              </a:spcBef>
              <a:defRPr sz="1800" b="0">
                <a:solidFill>
                  <a:srgbClr val="000000"/>
                </a:solidFill>
              </a:defRPr>
            </a:pPr>
            <a:r>
              <a:rPr lang="en-US" sz="3500" dirty="0" smtClean="0">
                <a:solidFill>
                  <a:srgbClr val="002060"/>
                </a:solidFill>
              </a:rPr>
              <a:t>Create </a:t>
            </a:r>
            <a:r>
              <a:rPr lang="en-US" sz="3500" dirty="0">
                <a:solidFill>
                  <a:srgbClr val="002060"/>
                </a:solidFill>
              </a:rPr>
              <a:t>a </a:t>
            </a:r>
            <a:r>
              <a:rPr lang="en-US" sz="3500" dirty="0" smtClean="0">
                <a:solidFill>
                  <a:srgbClr val="002060"/>
                </a:solidFill>
              </a:rPr>
              <a:t>rectangle 280px by 210px</a:t>
            </a:r>
            <a:endParaRPr sz="3500" dirty="0">
              <a:solidFill>
                <a:srgbClr val="002060"/>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0748" y="3678314"/>
            <a:ext cx="4161434" cy="6893690"/>
          </a:xfrm>
          <a:prstGeom prst="rect">
            <a:avLst/>
          </a:prstGeom>
          <a:effectLst>
            <a:outerShdw blurRad="63500" sx="102000" sy="102000" algn="ctr" rotWithShape="0">
              <a:prstClr val="black">
                <a:alpha val="40000"/>
              </a:prstClr>
            </a:outerShdw>
          </a:effectLst>
        </p:spPr>
      </p:pic>
      <p:sp>
        <p:nvSpPr>
          <p:cNvPr id="34" name="Shape 529"/>
          <p:cNvSpPr/>
          <p:nvPr/>
        </p:nvSpPr>
        <p:spPr>
          <a:xfrm>
            <a:off x="16334874" y="10913641"/>
            <a:ext cx="6930461" cy="155683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lnSpc>
                <a:spcPct val="90000"/>
              </a:lnSpc>
              <a:spcBef>
                <a:spcPts val="3500"/>
              </a:spcBef>
              <a:defRPr sz="1800" b="0">
                <a:solidFill>
                  <a:srgbClr val="000000"/>
                </a:solidFill>
              </a:defRPr>
            </a:pPr>
            <a:r>
              <a:rPr lang="en-US" sz="3500" dirty="0" smtClean="0">
                <a:solidFill>
                  <a:srgbClr val="002060"/>
                </a:solidFill>
              </a:rPr>
              <a:t>You will see the shape options, select Picture fill and pick your images from your computer.</a:t>
            </a:r>
            <a:endParaRPr sz="3500" dirty="0">
              <a:solidFill>
                <a:srgbClr val="002060"/>
              </a:solidFill>
            </a:endParaRP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27147" y="1416814"/>
            <a:ext cx="4546834" cy="9246075"/>
          </a:xfrm>
          <a:prstGeom prst="rect">
            <a:avLst/>
          </a:prstGeom>
          <a:effectLst>
            <a:outerShdw blurRad="63500" sx="102000" sy="102000" algn="ctr" rotWithShape="0">
              <a:prstClr val="black">
                <a:alpha val="40000"/>
              </a:prstClr>
            </a:outerShdw>
          </a:effectLst>
        </p:spPr>
      </p:pic>
      <p:sp>
        <p:nvSpPr>
          <p:cNvPr id="36" name="Shape 529"/>
          <p:cNvSpPr/>
          <p:nvPr/>
        </p:nvSpPr>
        <p:spPr>
          <a:xfrm>
            <a:off x="9556813" y="11131715"/>
            <a:ext cx="6930461" cy="107208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lnSpc>
                <a:spcPct val="90000"/>
              </a:lnSpc>
              <a:spcBef>
                <a:spcPts val="3500"/>
              </a:spcBef>
              <a:defRPr sz="1800" b="0">
                <a:solidFill>
                  <a:srgbClr val="000000"/>
                </a:solidFill>
              </a:defRPr>
            </a:pPr>
            <a:r>
              <a:rPr lang="en-US" sz="3500" dirty="0" smtClean="0">
                <a:solidFill>
                  <a:srgbClr val="002060"/>
                </a:solidFill>
              </a:rPr>
              <a:t>Right click on the rectangle to select Format shape</a:t>
            </a:r>
            <a:endParaRPr sz="3500" dirty="0">
              <a:solidFill>
                <a:srgbClr val="002060"/>
              </a:solidFill>
            </a:endParaRPr>
          </a:p>
        </p:txBody>
      </p:sp>
    </p:spTree>
    <p:extLst>
      <p:ext uri="{BB962C8B-B14F-4D97-AF65-F5344CB8AC3E}">
        <p14:creationId xmlns:p14="http://schemas.microsoft.com/office/powerpoint/2010/main" val="2057077339"/>
      </p:ext>
    </p:extLst>
  </p:cSld>
  <p:clrMapOvr>
    <a:masterClrMapping/>
  </p:clrMapOvr>
  <p:transition xmlns:p14="http://schemas.microsoft.com/office/powerpoint/2010/main" spd="med"/>
</p:sld>
</file>

<file path=ppt/theme/theme1.xml><?xml version="1.0" encoding="utf-8"?>
<a:theme xmlns:a="http://schemas.openxmlformats.org/drawingml/2006/main" name="Black">
  <a:themeElements>
    <a:clrScheme name="Black">
      <a:dk1>
        <a:srgbClr val="000000"/>
      </a:dk1>
      <a:lt1>
        <a:srgbClr val="3B99D4"/>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SegoeUI-Semilight"/>
        <a:ea typeface="SegoeUI-Semilight"/>
        <a:cs typeface="SegoeUI-Semilight"/>
      </a:majorFont>
      <a:minorFont>
        <a:latin typeface="Segoe UI"/>
        <a:ea typeface="Segoe UI"/>
        <a:cs typeface="Segoe UI"/>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90000"/>
          </a:lnSpc>
          <a:spcBef>
            <a:spcPts val="3500"/>
          </a:spcBef>
          <a:spcAft>
            <a:spcPts val="0"/>
          </a:spcAft>
          <a:buClrTx/>
          <a:buSzTx/>
          <a:buFontTx/>
          <a:buNone/>
          <a:tabLst/>
          <a:defRPr kumimoji="0" sz="4500" b="0" i="0" u="none" strike="noStrike" cap="none" spc="0" normalizeH="0" baseline="0">
            <a:ln>
              <a:noFill/>
            </a:ln>
            <a:solidFill>
              <a:srgbClr val="FFFFFF"/>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0"/>
          </a:spcBef>
          <a:spcAft>
            <a:spcPts val="0"/>
          </a:spcAft>
          <a:buClrTx/>
          <a:buSzTx/>
          <a:buFontTx/>
          <a:buNone/>
          <a:tabLst/>
          <a:defRPr kumimoji="0" sz="4500" b="1" i="0" u="none" strike="noStrike" cap="none" spc="0" normalizeH="0" baseline="0">
            <a:ln>
              <a:noFill/>
            </a:ln>
            <a:solidFill>
              <a:srgbClr val="3B99D4"/>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SegoeUI-Semilight"/>
        <a:ea typeface="SegoeUI-Semilight"/>
        <a:cs typeface="SegoeUI-Semilight"/>
      </a:majorFont>
      <a:minorFont>
        <a:latin typeface="Segoe UI"/>
        <a:ea typeface="Segoe UI"/>
        <a:cs typeface="Segoe UI"/>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90000"/>
          </a:lnSpc>
          <a:spcBef>
            <a:spcPts val="3500"/>
          </a:spcBef>
          <a:spcAft>
            <a:spcPts val="0"/>
          </a:spcAft>
          <a:buClrTx/>
          <a:buSzTx/>
          <a:buFontTx/>
          <a:buNone/>
          <a:tabLst/>
          <a:defRPr kumimoji="0" sz="4500" b="0" i="0" u="none" strike="noStrike" cap="none" spc="0" normalizeH="0" baseline="0">
            <a:ln>
              <a:noFill/>
            </a:ln>
            <a:solidFill>
              <a:srgbClr val="FFFFFF"/>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0"/>
          </a:spcBef>
          <a:spcAft>
            <a:spcPts val="0"/>
          </a:spcAft>
          <a:buClrTx/>
          <a:buSzTx/>
          <a:buFontTx/>
          <a:buNone/>
          <a:tabLst/>
          <a:defRPr kumimoji="0" sz="4500" b="1" i="0" u="none" strike="noStrike" cap="none" spc="0" normalizeH="0" baseline="0">
            <a:ln>
              <a:noFill/>
            </a:ln>
            <a:solidFill>
              <a:srgbClr val="3B99D4"/>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2055</TotalTime>
  <Words>2699</Words>
  <Application>Microsoft Macintosh PowerPoint</Application>
  <PresentationFormat>Custom</PresentationFormat>
  <Paragraphs>487</Paragraphs>
  <Slides>73</Slides>
  <Notes>16</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Black</vt:lpstr>
      <vt:lpstr>Xamarin Slides Guidelines</vt:lpstr>
      <vt:lpstr>Presentation Fonts</vt:lpstr>
      <vt:lpstr>PowerPoint Presentation</vt:lpstr>
      <vt:lpstr>Use the grid to align slides nicely</vt:lpstr>
      <vt:lpstr>Using the Xamarin logo</vt:lpstr>
      <vt:lpstr>Using the Xamarin logo on color backgrounds</vt:lpstr>
      <vt:lpstr>Using the Xamarin logo</vt:lpstr>
      <vt:lpstr>Example: layout three photos</vt:lpstr>
      <vt:lpstr>How to insert the photos</vt:lpstr>
      <vt:lpstr>Using device frames</vt:lpstr>
      <vt:lpstr>Formatting code</vt:lpstr>
      <vt:lpstr>Sample: Pretty code</vt:lpstr>
      <vt:lpstr>Use separate slides to call out sub-snippets</vt:lpstr>
      <vt:lpstr>Adding screenshots to devices</vt:lpstr>
      <vt:lpstr>Device Frames – iPhone</vt:lpstr>
      <vt:lpstr>PowerPoint Presentation</vt:lpstr>
      <vt:lpstr>Device Frames  Android phone</vt:lpstr>
      <vt:lpstr>Device Frames  Windows phone </vt:lpstr>
      <vt:lpstr>PowerPoint Presentation</vt:lpstr>
      <vt:lpstr>PowerPoint Presentation</vt:lpstr>
      <vt:lpstr>PowerPoint Presentation</vt:lpstr>
      <vt:lpstr>PowerPoint Presentation</vt:lpstr>
      <vt:lpstr>PowerPoint Presentation</vt:lpstr>
      <vt:lpstr>Icons, large and small</vt:lpstr>
      <vt:lpstr> </vt:lpstr>
      <vt:lpstr>PowerPoint Presentation</vt:lpstr>
      <vt:lpstr>Light blue icons for reuse</vt:lpstr>
      <vt:lpstr>More light blue icons for reuse</vt:lpstr>
      <vt:lpstr>Dark icons for reuse</vt:lpstr>
      <vt:lpstr>More dark icons for reuse</vt:lpstr>
      <vt:lpstr>White icons for reuse</vt:lpstr>
      <vt:lpstr>More white icons for reuse</vt:lpstr>
      <vt:lpstr>PowerPoint Presentation</vt:lpstr>
      <vt:lpstr>PowerPoint Presentation</vt:lpstr>
      <vt:lpstr>Icons from Evolve 2014</vt:lpstr>
      <vt:lpstr>Icons from Evolve 2014</vt:lpstr>
      <vt:lpstr>Want more icons?</vt:lpstr>
      <vt:lpstr>Rebranded  Slides Samples</vt:lpstr>
      <vt:lpstr>We’re here to help</vt:lpstr>
      <vt:lpstr>We’re here to help</vt:lpstr>
      <vt:lpstr>We’re here to help</vt:lpstr>
      <vt:lpstr>We’re here to help</vt:lpstr>
      <vt:lpstr>“Xamarin's architectural approach provides completely native UIs with better performance than other cross-platform techniques… Xamarin uses multifaceted technology built by a cohesive team with a solid long-term track record.”</vt:lpstr>
      <vt:lpstr>“With Xamarin, developers combine all of the productivity benefits of C#, Visual Studio 2013 and Windows Azure with  the flexibility to quickly build for multiple device targets.” </vt:lpstr>
      <vt:lpstr>“With Xamarin, developers combine all of the productivity benefits of C#, Visual Studio 2013 and Windows Azure with  the flexibility to quickly build for multiple device targets.” </vt:lpstr>
      <vt:lpstr>“With Xamarin, developers combine all of the productivity benefits of C#, Visual Studio 2013 and Windows Azure with  the flexibility to quickly build for multiple device targets.” </vt:lpstr>
      <vt:lpstr>PowerPoint Presentation</vt:lpstr>
      <vt:lpstr>Title Size 80pt</vt:lpstr>
      <vt:lpstr>Title Size 80pt</vt:lpstr>
      <vt:lpstr>Title Size 80pt</vt:lpstr>
      <vt:lpstr>Title Size 80pt</vt:lpstr>
      <vt:lpstr>Title Size 80pt</vt:lpstr>
      <vt:lpstr>Title Size 80pt</vt:lpstr>
      <vt:lpstr>One image on slide</vt:lpstr>
      <vt:lpstr>Two images on slide</vt:lpstr>
      <vt:lpstr>Three images on slide</vt:lpstr>
      <vt:lpstr>Title Size 80pt</vt:lpstr>
      <vt:lpstr>Title Size 80pt</vt:lpstr>
      <vt:lpstr>PowerPoint Presentation</vt:lpstr>
      <vt:lpstr>PowerPoint Presentation</vt:lpstr>
      <vt:lpstr>Rebranded  Case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Guidelines</dc:title>
  <cp:lastModifiedBy>Serena Zhang</cp:lastModifiedBy>
  <cp:revision>68</cp:revision>
  <dcterms:modified xsi:type="dcterms:W3CDTF">2014-10-27T21:37:48Z</dcterms:modified>
</cp:coreProperties>
</file>